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75" r:id="rId2"/>
  </p:sldMasterIdLst>
  <p:notesMasterIdLst>
    <p:notesMasterId r:id="rId17"/>
  </p:notesMasterIdLst>
  <p:sldIdLst>
    <p:sldId id="3150" r:id="rId3"/>
    <p:sldId id="339" r:id="rId4"/>
    <p:sldId id="334" r:id="rId5"/>
    <p:sldId id="329" r:id="rId6"/>
    <p:sldId id="3151" r:id="rId7"/>
    <p:sldId id="3152" r:id="rId8"/>
    <p:sldId id="3153" r:id="rId9"/>
    <p:sldId id="3154" r:id="rId10"/>
    <p:sldId id="3155" r:id="rId11"/>
    <p:sldId id="3159" r:id="rId12"/>
    <p:sldId id="3158" r:id="rId13"/>
    <p:sldId id="3156" r:id="rId14"/>
    <p:sldId id="3157" r:id="rId15"/>
    <p:sldId id="306"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Vaibhav Suresh" initials="VS" lastIdx="11" clrIdx="0">
    <p:extLst>
      <p:ext uri="{19B8F6BF-5375-455C-9EA6-DF929625EA0E}">
        <p15:presenceInfo xmlns:p15="http://schemas.microsoft.com/office/powerpoint/2012/main" userId="S::vaibhav.suresh@BRILLIO.COM::10e1ebd7-1126-48f8-be30-aeeaa7ac9088" providerId="AD"/>
      </p:ext>
    </p:extLst>
  </p:cmAuthor>
  <p:cmAuthor id="2" name="Joseph King" initials="JK" lastIdx="13" clrIdx="1">
    <p:extLst>
      <p:ext uri="{19B8F6BF-5375-455C-9EA6-DF929625EA0E}">
        <p15:presenceInfo xmlns:p15="http://schemas.microsoft.com/office/powerpoint/2012/main" userId="S::joseph.king@BRILLIO.COM::c1217705-80ca-4bf4-89a2-aa34cca9e73a"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29B984"/>
    <a:srgbClr val="E044A7"/>
    <a:srgbClr val="A6CE39"/>
    <a:srgbClr val="AAE132"/>
    <a:srgbClr val="FFC284"/>
    <a:srgbClr val="F7E17E"/>
    <a:srgbClr val="007CE4"/>
    <a:srgbClr val="ABE132"/>
    <a:srgbClr val="294B7C"/>
    <a:srgbClr val="294C7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E1E6BD8-AE31-4B67-A3E6-C4C2E25B37CD}" v="47" dt="2021-12-15T16:12:29.74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692" autoAdjust="0"/>
    <p:restoredTop sz="95097" autoAdjust="0"/>
  </p:normalViewPr>
  <p:slideViewPr>
    <p:cSldViewPr snapToGrid="0">
      <p:cViewPr varScale="1">
        <p:scale>
          <a:sx n="60" d="100"/>
          <a:sy n="60" d="100"/>
        </p:scale>
        <p:origin x="728"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commentAuthors" Target="commentAuthors.xml"/><Relationship Id="rId3" Type="http://schemas.openxmlformats.org/officeDocument/2006/relationships/slide" Target="slides/slide1.xml"/><Relationship Id="rId21"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microsoft.com/office/2015/10/relationships/revisionInfo" Target="revisionInfo.xml"/><Relationship Id="rId5" Type="http://schemas.openxmlformats.org/officeDocument/2006/relationships/slide" Target="slides/slide3.xml"/><Relationship Id="rId15" Type="http://schemas.openxmlformats.org/officeDocument/2006/relationships/slide" Target="slides/slide13.xml"/><Relationship Id="rId23" Type="http://schemas.microsoft.com/office/2016/11/relationships/changesInfo" Target="changesInfos/changesInfo1.xml"/><Relationship Id="rId10" Type="http://schemas.openxmlformats.org/officeDocument/2006/relationships/slide" Target="slides/slide8.xml"/><Relationship Id="rId19"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ennakeshava NT" userId="ddff2285-8fd9-4ad2-bb37-122a1d2d8dba" providerId="ADAL" clId="{EA50B6B8-E0D9-44D2-92D1-FF5FFCE9F878}"/>
    <pc:docChg chg="custSel modSld">
      <pc:chgData name="Chennakeshava NT" userId="ddff2285-8fd9-4ad2-bb37-122a1d2d8dba" providerId="ADAL" clId="{EA50B6B8-E0D9-44D2-92D1-FF5FFCE9F878}" dt="2021-12-16T04:39:21.414" v="9" actId="20577"/>
      <pc:docMkLst>
        <pc:docMk/>
      </pc:docMkLst>
      <pc:sldChg chg="modSp mod">
        <pc:chgData name="Chennakeshava NT" userId="ddff2285-8fd9-4ad2-bb37-122a1d2d8dba" providerId="ADAL" clId="{EA50B6B8-E0D9-44D2-92D1-FF5FFCE9F878}" dt="2021-12-16T04:39:21.414" v="9" actId="20577"/>
        <pc:sldMkLst>
          <pc:docMk/>
          <pc:sldMk cId="2036883719" sldId="306"/>
        </pc:sldMkLst>
        <pc:spChg chg="mod">
          <ac:chgData name="Chennakeshava NT" userId="ddff2285-8fd9-4ad2-bb37-122a1d2d8dba" providerId="ADAL" clId="{EA50B6B8-E0D9-44D2-92D1-FF5FFCE9F878}" dt="2021-12-16T04:39:21.414" v="9" actId="20577"/>
          <ac:spMkLst>
            <pc:docMk/>
            <pc:sldMk cId="2036883719" sldId="306"/>
            <ac:spMk id="9" creationId="{26327E9E-F16C-4687-A398-87D656CE8E68}"/>
          </ac:spMkLst>
        </pc:spChg>
      </pc:sldChg>
      <pc:sldChg chg="addSp delSp modSp mod">
        <pc:chgData name="Chennakeshava NT" userId="ddff2285-8fd9-4ad2-bb37-122a1d2d8dba" providerId="ADAL" clId="{EA50B6B8-E0D9-44D2-92D1-FF5FFCE9F878}" dt="2021-12-16T04:29:30.619" v="7" actId="1076"/>
        <pc:sldMkLst>
          <pc:docMk/>
          <pc:sldMk cId="1378174849" sldId="3152"/>
        </pc:sldMkLst>
        <pc:spChg chg="add del mod">
          <ac:chgData name="Chennakeshava NT" userId="ddff2285-8fd9-4ad2-bb37-122a1d2d8dba" providerId="ADAL" clId="{EA50B6B8-E0D9-44D2-92D1-FF5FFCE9F878}" dt="2021-12-16T04:28:41.348" v="3" actId="478"/>
          <ac:spMkLst>
            <pc:docMk/>
            <pc:sldMk cId="1378174849" sldId="3152"/>
            <ac:spMk id="30" creationId="{BEF91520-35F4-47AA-A513-19AE11E08D96}"/>
          </ac:spMkLst>
        </pc:spChg>
        <pc:spChg chg="mod">
          <ac:chgData name="Chennakeshava NT" userId="ddff2285-8fd9-4ad2-bb37-122a1d2d8dba" providerId="ADAL" clId="{EA50B6B8-E0D9-44D2-92D1-FF5FFCE9F878}" dt="2021-12-16T04:29:30.619" v="7" actId="1076"/>
          <ac:spMkLst>
            <pc:docMk/>
            <pc:sldMk cId="1378174849" sldId="3152"/>
            <ac:spMk id="59" creationId="{67BC9200-BD92-49A1-AD91-F63265D3028C}"/>
          </ac:spMkLst>
        </pc:spChg>
      </pc:sldChg>
    </pc:docChg>
  </pc:docChgLst>
  <pc:docChgLst>
    <pc:chgData name="Lokesh B M" userId="c5b60457-8551-4e62-9366-ac0ff2b9834b" providerId="ADAL" clId="{8E1E6BD8-AE31-4B67-A3E6-C4C2E25B37CD}"/>
    <pc:docChg chg="undo custSel addSld delSld modSld sldOrd">
      <pc:chgData name="Lokesh B M" userId="c5b60457-8551-4e62-9366-ac0ff2b9834b" providerId="ADAL" clId="{8E1E6BD8-AE31-4B67-A3E6-C4C2E25B37CD}" dt="2021-12-15T16:12:39.216" v="2627" actId="1076"/>
      <pc:docMkLst>
        <pc:docMk/>
      </pc:docMkLst>
      <pc:sldChg chg="addSp delSp modSp mod modNotesTx">
        <pc:chgData name="Lokesh B M" userId="c5b60457-8551-4e62-9366-ac0ff2b9834b" providerId="ADAL" clId="{8E1E6BD8-AE31-4B67-A3E6-C4C2E25B37CD}" dt="2021-12-10T11:18:26.169" v="2606" actId="1076"/>
        <pc:sldMkLst>
          <pc:docMk/>
          <pc:sldMk cId="2036883719" sldId="306"/>
        </pc:sldMkLst>
        <pc:spChg chg="add del mod">
          <ac:chgData name="Lokesh B M" userId="c5b60457-8551-4e62-9366-ac0ff2b9834b" providerId="ADAL" clId="{8E1E6BD8-AE31-4B67-A3E6-C4C2E25B37CD}" dt="2021-12-10T11:16:33.142" v="2551"/>
          <ac:spMkLst>
            <pc:docMk/>
            <pc:sldMk cId="2036883719" sldId="306"/>
            <ac:spMk id="2" creationId="{97A0C5F0-035B-4D46-AF0B-C98484981586}"/>
          </ac:spMkLst>
        </pc:spChg>
        <pc:spChg chg="mod">
          <ac:chgData name="Lokesh B M" userId="c5b60457-8551-4e62-9366-ac0ff2b9834b" providerId="ADAL" clId="{8E1E6BD8-AE31-4B67-A3E6-C4C2E25B37CD}" dt="2021-12-10T11:18:26.169" v="2606" actId="1076"/>
          <ac:spMkLst>
            <pc:docMk/>
            <pc:sldMk cId="2036883719" sldId="306"/>
            <ac:spMk id="8" creationId="{68A0166A-9188-9F41-8568-C708EA8CBE83}"/>
          </ac:spMkLst>
        </pc:spChg>
      </pc:sldChg>
      <pc:sldChg chg="delSp modSp del mod">
        <pc:chgData name="Lokesh B M" userId="c5b60457-8551-4e62-9366-ac0ff2b9834b" providerId="ADAL" clId="{8E1E6BD8-AE31-4B67-A3E6-C4C2E25B37CD}" dt="2021-12-09T05:36:01.621" v="93" actId="47"/>
        <pc:sldMkLst>
          <pc:docMk/>
          <pc:sldMk cId="275628342" sldId="321"/>
        </pc:sldMkLst>
        <pc:spChg chg="del">
          <ac:chgData name="Lokesh B M" userId="c5b60457-8551-4e62-9366-ac0ff2b9834b" providerId="ADAL" clId="{8E1E6BD8-AE31-4B67-A3E6-C4C2E25B37CD}" dt="2021-12-09T05:35:08.102" v="85" actId="478"/>
          <ac:spMkLst>
            <pc:docMk/>
            <pc:sldMk cId="275628342" sldId="321"/>
            <ac:spMk id="3" creationId="{06DB611B-EF6C-9D40-A4A7-94B373C50318}"/>
          </ac:spMkLst>
        </pc:spChg>
        <pc:spChg chg="del">
          <ac:chgData name="Lokesh B M" userId="c5b60457-8551-4e62-9366-ac0ff2b9834b" providerId="ADAL" clId="{8E1E6BD8-AE31-4B67-A3E6-C4C2E25B37CD}" dt="2021-12-09T05:35:10.948" v="86" actId="478"/>
          <ac:spMkLst>
            <pc:docMk/>
            <pc:sldMk cId="275628342" sldId="321"/>
            <ac:spMk id="15" creationId="{98C58896-F826-A24B-8DC9-97DA704AD5F4}"/>
          </ac:spMkLst>
        </pc:spChg>
        <pc:spChg chg="del">
          <ac:chgData name="Lokesh B M" userId="c5b60457-8551-4e62-9366-ac0ff2b9834b" providerId="ADAL" clId="{8E1E6BD8-AE31-4B67-A3E6-C4C2E25B37CD}" dt="2021-12-09T05:35:12.868" v="87" actId="478"/>
          <ac:spMkLst>
            <pc:docMk/>
            <pc:sldMk cId="275628342" sldId="321"/>
            <ac:spMk id="16" creationId="{04E8EB58-54F6-8A4D-9DE3-3668D8B50943}"/>
          </ac:spMkLst>
        </pc:spChg>
        <pc:spChg chg="del">
          <ac:chgData name="Lokesh B M" userId="c5b60457-8551-4e62-9366-ac0ff2b9834b" providerId="ADAL" clId="{8E1E6BD8-AE31-4B67-A3E6-C4C2E25B37CD}" dt="2021-12-09T05:34:59.679" v="84" actId="478"/>
          <ac:spMkLst>
            <pc:docMk/>
            <pc:sldMk cId="275628342" sldId="321"/>
            <ac:spMk id="19" creationId="{7B704A7A-D1B8-FD43-BAF2-A5FF4E73A422}"/>
          </ac:spMkLst>
        </pc:spChg>
        <pc:spChg chg="del">
          <ac:chgData name="Lokesh B M" userId="c5b60457-8551-4e62-9366-ac0ff2b9834b" providerId="ADAL" clId="{8E1E6BD8-AE31-4B67-A3E6-C4C2E25B37CD}" dt="2021-12-09T05:34:59.679" v="84" actId="478"/>
          <ac:spMkLst>
            <pc:docMk/>
            <pc:sldMk cId="275628342" sldId="321"/>
            <ac:spMk id="23" creationId="{5F076B03-5CDB-1F41-A6BE-7E6A1E2C4C82}"/>
          </ac:spMkLst>
        </pc:spChg>
        <pc:spChg chg="del">
          <ac:chgData name="Lokesh B M" userId="c5b60457-8551-4e62-9366-ac0ff2b9834b" providerId="ADAL" clId="{8E1E6BD8-AE31-4B67-A3E6-C4C2E25B37CD}" dt="2021-12-09T05:34:59.679" v="84" actId="478"/>
          <ac:spMkLst>
            <pc:docMk/>
            <pc:sldMk cId="275628342" sldId="321"/>
            <ac:spMk id="24" creationId="{9A9CB5EE-FF17-F64D-A5A8-C5D0AA69EA31}"/>
          </ac:spMkLst>
        </pc:spChg>
        <pc:spChg chg="mod">
          <ac:chgData name="Lokesh B M" userId="c5b60457-8551-4e62-9366-ac0ff2b9834b" providerId="ADAL" clId="{8E1E6BD8-AE31-4B67-A3E6-C4C2E25B37CD}" dt="2021-12-09T05:34:33.796" v="82" actId="20577"/>
          <ac:spMkLst>
            <pc:docMk/>
            <pc:sldMk cId="275628342" sldId="321"/>
            <ac:spMk id="29" creationId="{CA8CDDCA-6AFD-41BC-B633-5F6CA33A0448}"/>
          </ac:spMkLst>
        </pc:spChg>
        <pc:grpChg chg="del">
          <ac:chgData name="Lokesh B M" userId="c5b60457-8551-4e62-9366-ac0ff2b9834b" providerId="ADAL" clId="{8E1E6BD8-AE31-4B67-A3E6-C4C2E25B37CD}" dt="2021-12-09T05:34:59.679" v="84" actId="478"/>
          <ac:grpSpMkLst>
            <pc:docMk/>
            <pc:sldMk cId="275628342" sldId="321"/>
            <ac:grpSpMk id="20" creationId="{63D222F8-1694-FC4B-B510-EEFDE7EA15DB}"/>
          </ac:grpSpMkLst>
        </pc:grpChg>
        <pc:picChg chg="del">
          <ac:chgData name="Lokesh B M" userId="c5b60457-8551-4e62-9366-ac0ff2b9834b" providerId="ADAL" clId="{8E1E6BD8-AE31-4B67-A3E6-C4C2E25B37CD}" dt="2021-12-09T05:34:59.679" v="84" actId="478"/>
          <ac:picMkLst>
            <pc:docMk/>
            <pc:sldMk cId="275628342" sldId="321"/>
            <ac:picMk id="25" creationId="{960E75CD-C148-514A-B637-AD1A33B05274}"/>
          </ac:picMkLst>
        </pc:picChg>
        <pc:picChg chg="del">
          <ac:chgData name="Lokesh B M" userId="c5b60457-8551-4e62-9366-ac0ff2b9834b" providerId="ADAL" clId="{8E1E6BD8-AE31-4B67-A3E6-C4C2E25B37CD}" dt="2021-12-09T05:34:59.679" v="84" actId="478"/>
          <ac:picMkLst>
            <pc:docMk/>
            <pc:sldMk cId="275628342" sldId="321"/>
            <ac:picMk id="26" creationId="{4D3F4D73-D3F2-F44E-B87F-E8A56E993FE6}"/>
          </ac:picMkLst>
        </pc:picChg>
        <pc:picChg chg="mod modCrop">
          <ac:chgData name="Lokesh B M" userId="c5b60457-8551-4e62-9366-ac0ff2b9834b" providerId="ADAL" clId="{8E1E6BD8-AE31-4B67-A3E6-C4C2E25B37CD}" dt="2021-12-09T05:35:22.950" v="88" actId="732"/>
          <ac:picMkLst>
            <pc:docMk/>
            <pc:sldMk cId="275628342" sldId="321"/>
            <ac:picMk id="32" creationId="{F32C0CCF-68D2-F74B-8D1D-DDA153139FB5}"/>
          </ac:picMkLst>
        </pc:picChg>
      </pc:sldChg>
      <pc:sldChg chg="del">
        <pc:chgData name="Lokesh B M" userId="c5b60457-8551-4e62-9366-ac0ff2b9834b" providerId="ADAL" clId="{8E1E6BD8-AE31-4B67-A3E6-C4C2E25B37CD}" dt="2021-12-10T04:46:13.450" v="1179" actId="47"/>
        <pc:sldMkLst>
          <pc:docMk/>
          <pc:sldMk cId="785296864" sldId="327"/>
        </pc:sldMkLst>
      </pc:sldChg>
      <pc:sldChg chg="addSp delSp modSp mod ord modNotesTx">
        <pc:chgData name="Lokesh B M" userId="c5b60457-8551-4e62-9366-ac0ff2b9834b" providerId="ADAL" clId="{8E1E6BD8-AE31-4B67-A3E6-C4C2E25B37CD}" dt="2021-12-10T10:06:28.011" v="2367" actId="207"/>
        <pc:sldMkLst>
          <pc:docMk/>
          <pc:sldMk cId="94114412" sldId="329"/>
        </pc:sldMkLst>
        <pc:spChg chg="del">
          <ac:chgData name="Lokesh B M" userId="c5b60457-8551-4e62-9366-ac0ff2b9834b" providerId="ADAL" clId="{8E1E6BD8-AE31-4B67-A3E6-C4C2E25B37CD}" dt="2021-12-09T06:07:40.197" v="323" actId="478"/>
          <ac:spMkLst>
            <pc:docMk/>
            <pc:sldMk cId="94114412" sldId="329"/>
            <ac:spMk id="12" creationId="{55FB8352-43B7-BC4B-A7ED-1B6CF111916F}"/>
          </ac:spMkLst>
        </pc:spChg>
        <pc:spChg chg="del">
          <ac:chgData name="Lokesh B M" userId="c5b60457-8551-4e62-9366-ac0ff2b9834b" providerId="ADAL" clId="{8E1E6BD8-AE31-4B67-A3E6-C4C2E25B37CD}" dt="2021-12-09T06:07:40.197" v="323" actId="478"/>
          <ac:spMkLst>
            <pc:docMk/>
            <pc:sldMk cId="94114412" sldId="329"/>
            <ac:spMk id="15" creationId="{C9F1AB2B-3494-C049-A0AE-53AECD267011}"/>
          </ac:spMkLst>
        </pc:spChg>
        <pc:spChg chg="del">
          <ac:chgData name="Lokesh B M" userId="c5b60457-8551-4e62-9366-ac0ff2b9834b" providerId="ADAL" clId="{8E1E6BD8-AE31-4B67-A3E6-C4C2E25B37CD}" dt="2021-12-09T06:07:40.197" v="323" actId="478"/>
          <ac:spMkLst>
            <pc:docMk/>
            <pc:sldMk cId="94114412" sldId="329"/>
            <ac:spMk id="40" creationId="{22EE9471-27FB-5C46-9B9F-8B85F9637C53}"/>
          </ac:spMkLst>
        </pc:spChg>
        <pc:spChg chg="del">
          <ac:chgData name="Lokesh B M" userId="c5b60457-8551-4e62-9366-ac0ff2b9834b" providerId="ADAL" clId="{8E1E6BD8-AE31-4B67-A3E6-C4C2E25B37CD}" dt="2021-12-09T06:07:40.197" v="323" actId="478"/>
          <ac:spMkLst>
            <pc:docMk/>
            <pc:sldMk cId="94114412" sldId="329"/>
            <ac:spMk id="43" creationId="{7B1C501B-4514-DD48-B114-DEBC13DA357B}"/>
          </ac:spMkLst>
        </pc:spChg>
        <pc:spChg chg="del">
          <ac:chgData name="Lokesh B M" userId="c5b60457-8551-4e62-9366-ac0ff2b9834b" providerId="ADAL" clId="{8E1E6BD8-AE31-4B67-A3E6-C4C2E25B37CD}" dt="2021-12-09T06:07:40.197" v="323" actId="478"/>
          <ac:spMkLst>
            <pc:docMk/>
            <pc:sldMk cId="94114412" sldId="329"/>
            <ac:spMk id="56" creationId="{4B2F1B4A-564F-E64B-A81C-767E59EB2BA2}"/>
          </ac:spMkLst>
        </pc:spChg>
        <pc:spChg chg="mod">
          <ac:chgData name="Lokesh B M" userId="c5b60457-8551-4e62-9366-ac0ff2b9834b" providerId="ADAL" clId="{8E1E6BD8-AE31-4B67-A3E6-C4C2E25B37CD}" dt="2021-12-10T04:03:19.365" v="821" actId="403"/>
          <ac:spMkLst>
            <pc:docMk/>
            <pc:sldMk cId="94114412" sldId="329"/>
            <ac:spMk id="59" creationId="{67BC9200-BD92-49A1-AD91-F63265D3028C}"/>
          </ac:spMkLst>
        </pc:spChg>
        <pc:spChg chg="del">
          <ac:chgData name="Lokesh B M" userId="c5b60457-8551-4e62-9366-ac0ff2b9834b" providerId="ADAL" clId="{8E1E6BD8-AE31-4B67-A3E6-C4C2E25B37CD}" dt="2021-12-09T06:07:40.197" v="323" actId="478"/>
          <ac:spMkLst>
            <pc:docMk/>
            <pc:sldMk cId="94114412" sldId="329"/>
            <ac:spMk id="67" creationId="{C8B31674-7570-A848-B17F-F5958169936D}"/>
          </ac:spMkLst>
        </pc:spChg>
        <pc:spChg chg="del">
          <ac:chgData name="Lokesh B M" userId="c5b60457-8551-4e62-9366-ac0ff2b9834b" providerId="ADAL" clId="{8E1E6BD8-AE31-4B67-A3E6-C4C2E25B37CD}" dt="2021-12-09T06:07:40.197" v="323" actId="478"/>
          <ac:spMkLst>
            <pc:docMk/>
            <pc:sldMk cId="94114412" sldId="329"/>
            <ac:spMk id="69" creationId="{32D8522F-D802-C84D-AB52-B37D5C3D7BFB}"/>
          </ac:spMkLst>
        </pc:spChg>
        <pc:spChg chg="del">
          <ac:chgData name="Lokesh B M" userId="c5b60457-8551-4e62-9366-ac0ff2b9834b" providerId="ADAL" clId="{8E1E6BD8-AE31-4B67-A3E6-C4C2E25B37CD}" dt="2021-12-09T06:07:40.197" v="323" actId="478"/>
          <ac:spMkLst>
            <pc:docMk/>
            <pc:sldMk cId="94114412" sldId="329"/>
            <ac:spMk id="71" creationId="{B3BDA389-E9F0-D64E-8217-B60DFB816E51}"/>
          </ac:spMkLst>
        </pc:spChg>
        <pc:spChg chg="del">
          <ac:chgData name="Lokesh B M" userId="c5b60457-8551-4e62-9366-ac0ff2b9834b" providerId="ADAL" clId="{8E1E6BD8-AE31-4B67-A3E6-C4C2E25B37CD}" dt="2021-12-09T06:07:40.197" v="323" actId="478"/>
          <ac:spMkLst>
            <pc:docMk/>
            <pc:sldMk cId="94114412" sldId="329"/>
            <ac:spMk id="72" creationId="{A08500BB-AC0C-C842-B411-BEF502F7BFE6}"/>
          </ac:spMkLst>
        </pc:spChg>
        <pc:spChg chg="del">
          <ac:chgData name="Lokesh B M" userId="c5b60457-8551-4e62-9366-ac0ff2b9834b" providerId="ADAL" clId="{8E1E6BD8-AE31-4B67-A3E6-C4C2E25B37CD}" dt="2021-12-09T06:07:40.197" v="323" actId="478"/>
          <ac:spMkLst>
            <pc:docMk/>
            <pc:sldMk cId="94114412" sldId="329"/>
            <ac:spMk id="74" creationId="{D76DF34C-919D-A148-B935-F728769514D3}"/>
          </ac:spMkLst>
        </pc:spChg>
        <pc:spChg chg="add mod">
          <ac:chgData name="Lokesh B M" userId="c5b60457-8551-4e62-9366-ac0ff2b9834b" providerId="ADAL" clId="{8E1E6BD8-AE31-4B67-A3E6-C4C2E25B37CD}" dt="2021-12-10T03:58:38.286" v="797" actId="207"/>
          <ac:spMkLst>
            <pc:docMk/>
            <pc:sldMk cId="94114412" sldId="329"/>
            <ac:spMk id="75" creationId="{87EFA68E-8C9B-4827-A4C3-F075E596B0E8}"/>
          </ac:spMkLst>
        </pc:spChg>
        <pc:spChg chg="add mod">
          <ac:chgData name="Lokesh B M" userId="c5b60457-8551-4e62-9366-ac0ff2b9834b" providerId="ADAL" clId="{8E1E6BD8-AE31-4B67-A3E6-C4C2E25B37CD}" dt="2021-12-10T10:06:28.011" v="2367" actId="207"/>
          <ac:spMkLst>
            <pc:docMk/>
            <pc:sldMk cId="94114412" sldId="329"/>
            <ac:spMk id="76" creationId="{1DE93592-BF80-44B5-8E8B-7ABF6F341688}"/>
          </ac:spMkLst>
        </pc:spChg>
        <pc:spChg chg="add del mod">
          <ac:chgData name="Lokesh B M" userId="c5b60457-8551-4e62-9366-ac0ff2b9834b" providerId="ADAL" clId="{8E1E6BD8-AE31-4B67-A3E6-C4C2E25B37CD}" dt="2021-12-10T03:58:38.846" v="800" actId="478"/>
          <ac:spMkLst>
            <pc:docMk/>
            <pc:sldMk cId="94114412" sldId="329"/>
            <ac:spMk id="77" creationId="{E7F859D1-1D1B-4BDB-B312-9ED8E319AB85}"/>
          </ac:spMkLst>
        </pc:spChg>
        <pc:spChg chg="add del mod">
          <ac:chgData name="Lokesh B M" userId="c5b60457-8551-4e62-9366-ac0ff2b9834b" providerId="ADAL" clId="{8E1E6BD8-AE31-4B67-A3E6-C4C2E25B37CD}" dt="2021-12-10T03:58:39.278" v="802" actId="478"/>
          <ac:spMkLst>
            <pc:docMk/>
            <pc:sldMk cId="94114412" sldId="329"/>
            <ac:spMk id="78" creationId="{99A7D88F-9D30-417A-B91C-07197D84C92D}"/>
          </ac:spMkLst>
        </pc:spChg>
        <pc:spChg chg="add mod">
          <ac:chgData name="Lokesh B M" userId="c5b60457-8551-4e62-9366-ac0ff2b9834b" providerId="ADAL" clId="{8E1E6BD8-AE31-4B67-A3E6-C4C2E25B37CD}" dt="2021-12-10T03:58:38.286" v="797" actId="207"/>
          <ac:spMkLst>
            <pc:docMk/>
            <pc:sldMk cId="94114412" sldId="329"/>
            <ac:spMk id="82" creationId="{29BCA01B-7E08-4D5A-851B-FB417C482A59}"/>
          </ac:spMkLst>
        </pc:spChg>
        <pc:spChg chg="add mod">
          <ac:chgData name="Lokesh B M" userId="c5b60457-8551-4e62-9366-ac0ff2b9834b" providerId="ADAL" clId="{8E1E6BD8-AE31-4B67-A3E6-C4C2E25B37CD}" dt="2021-12-10T03:58:38.286" v="797" actId="207"/>
          <ac:spMkLst>
            <pc:docMk/>
            <pc:sldMk cId="94114412" sldId="329"/>
            <ac:spMk id="85" creationId="{2F55C14D-912C-479F-A86C-E6CC98954EE0}"/>
          </ac:spMkLst>
        </pc:spChg>
        <pc:spChg chg="mod">
          <ac:chgData name="Lokesh B M" userId="c5b60457-8551-4e62-9366-ac0ff2b9834b" providerId="ADAL" clId="{8E1E6BD8-AE31-4B67-A3E6-C4C2E25B37CD}" dt="2021-12-09T06:36:49.011" v="768" actId="2085"/>
          <ac:spMkLst>
            <pc:docMk/>
            <pc:sldMk cId="94114412" sldId="329"/>
            <ac:spMk id="88" creationId="{3AD59EF5-DF4C-48D9-8566-D0EAA356C800}"/>
          </ac:spMkLst>
        </pc:spChg>
        <pc:spChg chg="del">
          <ac:chgData name="Lokesh B M" userId="c5b60457-8551-4e62-9366-ac0ff2b9834b" providerId="ADAL" clId="{8E1E6BD8-AE31-4B67-A3E6-C4C2E25B37CD}" dt="2021-12-09T06:07:40.197" v="323" actId="478"/>
          <ac:spMkLst>
            <pc:docMk/>
            <pc:sldMk cId="94114412" sldId="329"/>
            <ac:spMk id="89" creationId="{8187008C-7204-9144-AAB5-993337094524}"/>
          </ac:spMkLst>
        </pc:spChg>
        <pc:spChg chg="mod">
          <ac:chgData name="Lokesh B M" userId="c5b60457-8551-4e62-9366-ac0ff2b9834b" providerId="ADAL" clId="{8E1E6BD8-AE31-4B67-A3E6-C4C2E25B37CD}" dt="2021-12-09T06:36:49.011" v="768" actId="2085"/>
          <ac:spMkLst>
            <pc:docMk/>
            <pc:sldMk cId="94114412" sldId="329"/>
            <ac:spMk id="90" creationId="{E218E58A-6474-4A58-A4CF-66270B8AAC0C}"/>
          </ac:spMkLst>
        </pc:spChg>
        <pc:spChg chg="del">
          <ac:chgData name="Lokesh B M" userId="c5b60457-8551-4e62-9366-ac0ff2b9834b" providerId="ADAL" clId="{8E1E6BD8-AE31-4B67-A3E6-C4C2E25B37CD}" dt="2021-12-09T06:07:40.197" v="323" actId="478"/>
          <ac:spMkLst>
            <pc:docMk/>
            <pc:sldMk cId="94114412" sldId="329"/>
            <ac:spMk id="91" creationId="{C02DE0C9-BCE9-4E4B-BA9E-5782FFA383D5}"/>
          </ac:spMkLst>
        </pc:spChg>
        <pc:spChg chg="mod">
          <ac:chgData name="Lokesh B M" userId="c5b60457-8551-4e62-9366-ac0ff2b9834b" providerId="ADAL" clId="{8E1E6BD8-AE31-4B67-A3E6-C4C2E25B37CD}" dt="2021-12-09T06:36:49.011" v="768" actId="2085"/>
          <ac:spMkLst>
            <pc:docMk/>
            <pc:sldMk cId="94114412" sldId="329"/>
            <ac:spMk id="92" creationId="{D30AD13C-5218-4615-A03A-4746D901AB7F}"/>
          </ac:spMkLst>
        </pc:spChg>
        <pc:spChg chg="mod">
          <ac:chgData name="Lokesh B M" userId="c5b60457-8551-4e62-9366-ac0ff2b9834b" providerId="ADAL" clId="{8E1E6BD8-AE31-4B67-A3E6-C4C2E25B37CD}" dt="2021-12-09T06:13:50.885" v="336"/>
          <ac:spMkLst>
            <pc:docMk/>
            <pc:sldMk cId="94114412" sldId="329"/>
            <ac:spMk id="94" creationId="{AF4F70C0-BCC8-495C-9EA5-9EBF6AA26AD3}"/>
          </ac:spMkLst>
        </pc:spChg>
        <pc:spChg chg="mod">
          <ac:chgData name="Lokesh B M" userId="c5b60457-8551-4e62-9366-ac0ff2b9834b" providerId="ADAL" clId="{8E1E6BD8-AE31-4B67-A3E6-C4C2E25B37CD}" dt="2021-12-09T06:13:50.885" v="336"/>
          <ac:spMkLst>
            <pc:docMk/>
            <pc:sldMk cId="94114412" sldId="329"/>
            <ac:spMk id="95" creationId="{C4976AEB-EE10-424A-AD5E-71F3E76A3BCE}"/>
          </ac:spMkLst>
        </pc:spChg>
        <pc:spChg chg="mod">
          <ac:chgData name="Lokesh B M" userId="c5b60457-8551-4e62-9366-ac0ff2b9834b" providerId="ADAL" clId="{8E1E6BD8-AE31-4B67-A3E6-C4C2E25B37CD}" dt="2021-12-09T06:13:50.885" v="336"/>
          <ac:spMkLst>
            <pc:docMk/>
            <pc:sldMk cId="94114412" sldId="329"/>
            <ac:spMk id="96" creationId="{43A36D5E-1504-4737-9B52-A4DFE20650B1}"/>
          </ac:spMkLst>
        </pc:spChg>
        <pc:spChg chg="add mod">
          <ac:chgData name="Lokesh B M" userId="c5b60457-8551-4e62-9366-ac0ff2b9834b" providerId="ADAL" clId="{8E1E6BD8-AE31-4B67-A3E6-C4C2E25B37CD}" dt="2021-12-10T03:58:38.286" v="797" actId="207"/>
          <ac:spMkLst>
            <pc:docMk/>
            <pc:sldMk cId="94114412" sldId="329"/>
            <ac:spMk id="97" creationId="{1E34060F-94D6-4B18-A40A-57B31FD2551F}"/>
          </ac:spMkLst>
        </pc:spChg>
        <pc:spChg chg="add del mod">
          <ac:chgData name="Lokesh B M" userId="c5b60457-8551-4e62-9366-ac0ff2b9834b" providerId="ADAL" clId="{8E1E6BD8-AE31-4B67-A3E6-C4C2E25B37CD}" dt="2021-12-10T03:58:38.561" v="798" actId="478"/>
          <ac:spMkLst>
            <pc:docMk/>
            <pc:sldMk cId="94114412" sldId="329"/>
            <ac:spMk id="98" creationId="{90B1B96B-6801-4E75-AAC8-A1F30145E184}"/>
          </ac:spMkLst>
        </pc:spChg>
        <pc:spChg chg="add mod">
          <ac:chgData name="Lokesh B M" userId="c5b60457-8551-4e62-9366-ac0ff2b9834b" providerId="ADAL" clId="{8E1E6BD8-AE31-4B67-A3E6-C4C2E25B37CD}" dt="2021-12-10T03:58:38.286" v="797" actId="207"/>
          <ac:spMkLst>
            <pc:docMk/>
            <pc:sldMk cId="94114412" sldId="329"/>
            <ac:spMk id="99" creationId="{13A63DD6-EAA2-405E-A8BC-42E12C46D80B}"/>
          </ac:spMkLst>
        </pc:spChg>
        <pc:spChg chg="mod">
          <ac:chgData name="Lokesh B M" userId="c5b60457-8551-4e62-9366-ac0ff2b9834b" providerId="ADAL" clId="{8E1E6BD8-AE31-4B67-A3E6-C4C2E25B37CD}" dt="2021-12-09T06:14:32.180" v="359"/>
          <ac:spMkLst>
            <pc:docMk/>
            <pc:sldMk cId="94114412" sldId="329"/>
            <ac:spMk id="101" creationId="{4D7F6797-8737-4C55-9DC9-896A14587E40}"/>
          </ac:spMkLst>
        </pc:spChg>
        <pc:spChg chg="mod">
          <ac:chgData name="Lokesh B M" userId="c5b60457-8551-4e62-9366-ac0ff2b9834b" providerId="ADAL" clId="{8E1E6BD8-AE31-4B67-A3E6-C4C2E25B37CD}" dt="2021-12-09T06:14:32.180" v="359"/>
          <ac:spMkLst>
            <pc:docMk/>
            <pc:sldMk cId="94114412" sldId="329"/>
            <ac:spMk id="102" creationId="{314FCBBF-2468-46C9-A36D-68D50AA31D9E}"/>
          </ac:spMkLst>
        </pc:spChg>
        <pc:spChg chg="mod">
          <ac:chgData name="Lokesh B M" userId="c5b60457-8551-4e62-9366-ac0ff2b9834b" providerId="ADAL" clId="{8E1E6BD8-AE31-4B67-A3E6-C4C2E25B37CD}" dt="2021-12-09T06:14:32.180" v="359"/>
          <ac:spMkLst>
            <pc:docMk/>
            <pc:sldMk cId="94114412" sldId="329"/>
            <ac:spMk id="103" creationId="{9DF987D8-215E-408B-A699-F22E16B591F7}"/>
          </ac:spMkLst>
        </pc:spChg>
        <pc:spChg chg="mod">
          <ac:chgData name="Lokesh B M" userId="c5b60457-8551-4e62-9366-ac0ff2b9834b" providerId="ADAL" clId="{8E1E6BD8-AE31-4B67-A3E6-C4C2E25B37CD}" dt="2021-12-09T06:38:15.649" v="774" actId="207"/>
          <ac:spMkLst>
            <pc:docMk/>
            <pc:sldMk cId="94114412" sldId="329"/>
            <ac:spMk id="105" creationId="{3CF0D25F-BFD8-4606-A529-84B37B6E295D}"/>
          </ac:spMkLst>
        </pc:spChg>
        <pc:spChg chg="mod">
          <ac:chgData name="Lokesh B M" userId="c5b60457-8551-4e62-9366-ac0ff2b9834b" providerId="ADAL" clId="{8E1E6BD8-AE31-4B67-A3E6-C4C2E25B37CD}" dt="2021-12-09T06:38:47.628" v="781" actId="1076"/>
          <ac:spMkLst>
            <pc:docMk/>
            <pc:sldMk cId="94114412" sldId="329"/>
            <ac:spMk id="106" creationId="{541CE07B-5DFF-4B6F-AC70-DC809C930A81}"/>
          </ac:spMkLst>
        </pc:spChg>
        <pc:spChg chg="mod">
          <ac:chgData name="Lokesh B M" userId="c5b60457-8551-4e62-9366-ac0ff2b9834b" providerId="ADAL" clId="{8E1E6BD8-AE31-4B67-A3E6-C4C2E25B37CD}" dt="2021-12-09T06:39:19.563" v="785" actId="1076"/>
          <ac:spMkLst>
            <pc:docMk/>
            <pc:sldMk cId="94114412" sldId="329"/>
            <ac:spMk id="107" creationId="{5E7951BF-FC0F-4822-BA1B-3BDBF737A186}"/>
          </ac:spMkLst>
        </pc:spChg>
        <pc:grpChg chg="add del mod">
          <ac:chgData name="Lokesh B M" userId="c5b60457-8551-4e62-9366-ac0ff2b9834b" providerId="ADAL" clId="{8E1E6BD8-AE31-4B67-A3E6-C4C2E25B37CD}" dt="2021-12-10T03:58:39.485" v="803" actId="478"/>
          <ac:grpSpMkLst>
            <pc:docMk/>
            <pc:sldMk cId="94114412" sldId="329"/>
            <ac:grpSpMk id="87" creationId="{1AD3A4F0-94E0-45D2-8765-624768EDA070}"/>
          </ac:grpSpMkLst>
        </pc:grpChg>
        <pc:grpChg chg="add del mod">
          <ac:chgData name="Lokesh B M" userId="c5b60457-8551-4e62-9366-ac0ff2b9834b" providerId="ADAL" clId="{8E1E6BD8-AE31-4B67-A3E6-C4C2E25B37CD}" dt="2021-12-10T03:58:39.060" v="801" actId="478"/>
          <ac:grpSpMkLst>
            <pc:docMk/>
            <pc:sldMk cId="94114412" sldId="329"/>
            <ac:grpSpMk id="93" creationId="{67596847-D54A-458C-B5D6-2429523FE88A}"/>
          </ac:grpSpMkLst>
        </pc:grpChg>
        <pc:grpChg chg="add del mod">
          <ac:chgData name="Lokesh B M" userId="c5b60457-8551-4e62-9366-ac0ff2b9834b" providerId="ADAL" clId="{8E1E6BD8-AE31-4B67-A3E6-C4C2E25B37CD}" dt="2021-12-09T06:24:14.014" v="664" actId="478"/>
          <ac:grpSpMkLst>
            <pc:docMk/>
            <pc:sldMk cId="94114412" sldId="329"/>
            <ac:grpSpMk id="100" creationId="{588C0A91-2439-4C4C-BC19-D1DA6B92A6AF}"/>
          </ac:grpSpMkLst>
        </pc:grpChg>
        <pc:grpChg chg="add del mod">
          <ac:chgData name="Lokesh B M" userId="c5b60457-8551-4e62-9366-ac0ff2b9834b" providerId="ADAL" clId="{8E1E6BD8-AE31-4B67-A3E6-C4C2E25B37CD}" dt="2021-12-10T03:58:38.718" v="799" actId="478"/>
          <ac:grpSpMkLst>
            <pc:docMk/>
            <pc:sldMk cId="94114412" sldId="329"/>
            <ac:grpSpMk id="104" creationId="{DFD19E4D-1ECD-416B-AE79-B1AFA2FEB473}"/>
          </ac:grpSpMkLst>
        </pc:grpChg>
        <pc:picChg chg="del">
          <ac:chgData name="Lokesh B M" userId="c5b60457-8551-4e62-9366-ac0ff2b9834b" providerId="ADAL" clId="{8E1E6BD8-AE31-4B67-A3E6-C4C2E25B37CD}" dt="2021-12-09T06:07:40.197" v="323" actId="478"/>
          <ac:picMkLst>
            <pc:docMk/>
            <pc:sldMk cId="94114412" sldId="329"/>
            <ac:picMk id="3" creationId="{B21B5D62-57C9-CC4D-86E5-77D6423DA16E}"/>
          </ac:picMkLst>
        </pc:picChg>
        <pc:picChg chg="add del">
          <ac:chgData name="Lokesh B M" userId="c5b60457-8551-4e62-9366-ac0ff2b9834b" providerId="ADAL" clId="{8E1E6BD8-AE31-4B67-A3E6-C4C2E25B37CD}" dt="2021-12-09T06:09:59.242" v="325" actId="478"/>
          <ac:picMkLst>
            <pc:docMk/>
            <pc:sldMk cId="94114412" sldId="329"/>
            <ac:picMk id="4" creationId="{82E4EF11-A747-4F8F-B861-DB6EF2D0551A}"/>
          </ac:picMkLst>
        </pc:picChg>
        <pc:picChg chg="add del mod">
          <ac:chgData name="Lokesh B M" userId="c5b60457-8551-4e62-9366-ac0ff2b9834b" providerId="ADAL" clId="{8E1E6BD8-AE31-4B67-A3E6-C4C2E25B37CD}" dt="2021-12-09T06:10:34.060" v="328" actId="478"/>
          <ac:picMkLst>
            <pc:docMk/>
            <pc:sldMk cId="94114412" sldId="329"/>
            <ac:picMk id="6" creationId="{2F3846C3-02AF-44D7-B2E4-9D23CF7C7B08}"/>
          </ac:picMkLst>
        </pc:picChg>
        <pc:picChg chg="add del mod">
          <ac:chgData name="Lokesh B M" userId="c5b60457-8551-4e62-9366-ac0ff2b9834b" providerId="ADAL" clId="{8E1E6BD8-AE31-4B67-A3E6-C4C2E25B37CD}" dt="2021-12-09T06:31:11.516" v="731" actId="478"/>
          <ac:picMkLst>
            <pc:docMk/>
            <pc:sldMk cId="94114412" sldId="329"/>
            <ac:picMk id="8" creationId="{A98A2F01-8F8A-4199-983D-62BCADD407AB}"/>
          </ac:picMkLst>
        </pc:picChg>
        <pc:picChg chg="del">
          <ac:chgData name="Lokesh B M" userId="c5b60457-8551-4e62-9366-ac0ff2b9834b" providerId="ADAL" clId="{8E1E6BD8-AE31-4B67-A3E6-C4C2E25B37CD}" dt="2021-12-09T06:07:40.197" v="323" actId="478"/>
          <ac:picMkLst>
            <pc:docMk/>
            <pc:sldMk cId="94114412" sldId="329"/>
            <ac:picMk id="10" creationId="{D40503A7-5847-FC4A-9DB7-5CC34F596A5F}"/>
          </ac:picMkLst>
        </pc:picChg>
        <pc:picChg chg="add mod">
          <ac:chgData name="Lokesh B M" userId="c5b60457-8551-4e62-9366-ac0ff2b9834b" providerId="ADAL" clId="{8E1E6BD8-AE31-4B67-A3E6-C4C2E25B37CD}" dt="2021-12-09T06:32:53.558" v="750" actId="1076"/>
          <ac:picMkLst>
            <pc:docMk/>
            <pc:sldMk cId="94114412" sldId="329"/>
            <ac:picMk id="11" creationId="{88CD40EB-AD53-4AC3-8871-2E45B8A7488E}"/>
          </ac:picMkLst>
        </pc:picChg>
        <pc:picChg chg="del">
          <ac:chgData name="Lokesh B M" userId="c5b60457-8551-4e62-9366-ac0ff2b9834b" providerId="ADAL" clId="{8E1E6BD8-AE31-4B67-A3E6-C4C2E25B37CD}" dt="2021-12-09T06:07:40.197" v="323" actId="478"/>
          <ac:picMkLst>
            <pc:docMk/>
            <pc:sldMk cId="94114412" sldId="329"/>
            <ac:picMk id="14" creationId="{824A25DE-BCDF-9648-B300-BC432B0FCAF1}"/>
          </ac:picMkLst>
        </pc:picChg>
        <pc:picChg chg="del">
          <ac:chgData name="Lokesh B M" userId="c5b60457-8551-4e62-9366-ac0ff2b9834b" providerId="ADAL" clId="{8E1E6BD8-AE31-4B67-A3E6-C4C2E25B37CD}" dt="2021-12-09T06:07:40.197" v="323" actId="478"/>
          <ac:picMkLst>
            <pc:docMk/>
            <pc:sldMk cId="94114412" sldId="329"/>
            <ac:picMk id="16" creationId="{079DE83D-B6F0-0143-9AEC-7D233EBE811F}"/>
          </ac:picMkLst>
        </pc:picChg>
        <pc:picChg chg="del">
          <ac:chgData name="Lokesh B M" userId="c5b60457-8551-4e62-9366-ac0ff2b9834b" providerId="ADAL" clId="{8E1E6BD8-AE31-4B67-A3E6-C4C2E25B37CD}" dt="2021-12-09T06:07:40.197" v="323" actId="478"/>
          <ac:picMkLst>
            <pc:docMk/>
            <pc:sldMk cId="94114412" sldId="329"/>
            <ac:picMk id="19" creationId="{243B66B4-F9EC-7348-AF27-68EF17D75A97}"/>
          </ac:picMkLst>
        </pc:picChg>
        <pc:picChg chg="del">
          <ac:chgData name="Lokesh B M" userId="c5b60457-8551-4e62-9366-ac0ff2b9834b" providerId="ADAL" clId="{8E1E6BD8-AE31-4B67-A3E6-C4C2E25B37CD}" dt="2021-12-09T06:07:40.197" v="323" actId="478"/>
          <ac:picMkLst>
            <pc:docMk/>
            <pc:sldMk cId="94114412" sldId="329"/>
            <ac:picMk id="22" creationId="{177E4D51-3FF5-8149-974B-81A2BF8749DC}"/>
          </ac:picMkLst>
        </pc:picChg>
        <pc:picChg chg="del">
          <ac:chgData name="Lokesh B M" userId="c5b60457-8551-4e62-9366-ac0ff2b9834b" providerId="ADAL" clId="{8E1E6BD8-AE31-4B67-A3E6-C4C2E25B37CD}" dt="2021-12-09T06:07:40.197" v="323" actId="478"/>
          <ac:picMkLst>
            <pc:docMk/>
            <pc:sldMk cId="94114412" sldId="329"/>
            <ac:picMk id="24" creationId="{DAD2A1B2-593F-6244-B925-8529B2CC2CE5}"/>
          </ac:picMkLst>
        </pc:picChg>
        <pc:picChg chg="del">
          <ac:chgData name="Lokesh B M" userId="c5b60457-8551-4e62-9366-ac0ff2b9834b" providerId="ADAL" clId="{8E1E6BD8-AE31-4B67-A3E6-C4C2E25B37CD}" dt="2021-12-09T06:07:40.197" v="323" actId="478"/>
          <ac:picMkLst>
            <pc:docMk/>
            <pc:sldMk cId="94114412" sldId="329"/>
            <ac:picMk id="28" creationId="{A28E9C89-1188-1E47-A29E-734FFEB2C5C0}"/>
          </ac:picMkLst>
        </pc:picChg>
        <pc:picChg chg="del">
          <ac:chgData name="Lokesh B M" userId="c5b60457-8551-4e62-9366-ac0ff2b9834b" providerId="ADAL" clId="{8E1E6BD8-AE31-4B67-A3E6-C4C2E25B37CD}" dt="2021-12-09T06:07:40.197" v="323" actId="478"/>
          <ac:picMkLst>
            <pc:docMk/>
            <pc:sldMk cId="94114412" sldId="329"/>
            <ac:picMk id="29" creationId="{B7B70964-33E8-1B4B-A725-666F1A99EDB5}"/>
          </ac:picMkLst>
        </pc:picChg>
        <pc:picChg chg="del">
          <ac:chgData name="Lokesh B M" userId="c5b60457-8551-4e62-9366-ac0ff2b9834b" providerId="ADAL" clId="{8E1E6BD8-AE31-4B67-A3E6-C4C2E25B37CD}" dt="2021-12-09T06:07:40.197" v="323" actId="478"/>
          <ac:picMkLst>
            <pc:docMk/>
            <pc:sldMk cId="94114412" sldId="329"/>
            <ac:picMk id="30" creationId="{EE23F4DB-3838-524B-8431-E1EF02A48209}"/>
          </ac:picMkLst>
        </pc:picChg>
        <pc:picChg chg="del">
          <ac:chgData name="Lokesh B M" userId="c5b60457-8551-4e62-9366-ac0ff2b9834b" providerId="ADAL" clId="{8E1E6BD8-AE31-4B67-A3E6-C4C2E25B37CD}" dt="2021-12-09T06:07:40.197" v="323" actId="478"/>
          <ac:picMkLst>
            <pc:docMk/>
            <pc:sldMk cId="94114412" sldId="329"/>
            <ac:picMk id="31" creationId="{019B22A2-11AA-DB4D-A44D-0A7CBC6165C1}"/>
          </ac:picMkLst>
        </pc:picChg>
        <pc:picChg chg="del">
          <ac:chgData name="Lokesh B M" userId="c5b60457-8551-4e62-9366-ac0ff2b9834b" providerId="ADAL" clId="{8E1E6BD8-AE31-4B67-A3E6-C4C2E25B37CD}" dt="2021-12-09T06:07:40.197" v="323" actId="478"/>
          <ac:picMkLst>
            <pc:docMk/>
            <pc:sldMk cId="94114412" sldId="329"/>
            <ac:picMk id="32" creationId="{A2A86C35-5146-5846-98D6-44F36736FC79}"/>
          </ac:picMkLst>
        </pc:picChg>
        <pc:picChg chg="del">
          <ac:chgData name="Lokesh B M" userId="c5b60457-8551-4e62-9366-ac0ff2b9834b" providerId="ADAL" clId="{8E1E6BD8-AE31-4B67-A3E6-C4C2E25B37CD}" dt="2021-12-09T06:07:40.197" v="323" actId="478"/>
          <ac:picMkLst>
            <pc:docMk/>
            <pc:sldMk cId="94114412" sldId="329"/>
            <ac:picMk id="33" creationId="{6ED13359-DC8F-9A44-8E16-92687406459D}"/>
          </ac:picMkLst>
        </pc:picChg>
        <pc:picChg chg="del">
          <ac:chgData name="Lokesh B M" userId="c5b60457-8551-4e62-9366-ac0ff2b9834b" providerId="ADAL" clId="{8E1E6BD8-AE31-4B67-A3E6-C4C2E25B37CD}" dt="2021-12-09T06:07:40.197" v="323" actId="478"/>
          <ac:picMkLst>
            <pc:docMk/>
            <pc:sldMk cId="94114412" sldId="329"/>
            <ac:picMk id="34" creationId="{810DED88-1D48-4040-9876-DFA7B190D001}"/>
          </ac:picMkLst>
        </pc:picChg>
        <pc:picChg chg="del">
          <ac:chgData name="Lokesh B M" userId="c5b60457-8551-4e62-9366-ac0ff2b9834b" providerId="ADAL" clId="{8E1E6BD8-AE31-4B67-A3E6-C4C2E25B37CD}" dt="2021-12-09T06:07:40.197" v="323" actId="478"/>
          <ac:picMkLst>
            <pc:docMk/>
            <pc:sldMk cId="94114412" sldId="329"/>
            <ac:picMk id="35" creationId="{F5FE596C-37D3-E24F-9993-401A9C4C2FC7}"/>
          </ac:picMkLst>
        </pc:picChg>
        <pc:picChg chg="del">
          <ac:chgData name="Lokesh B M" userId="c5b60457-8551-4e62-9366-ac0ff2b9834b" providerId="ADAL" clId="{8E1E6BD8-AE31-4B67-A3E6-C4C2E25B37CD}" dt="2021-12-09T06:07:40.197" v="323" actId="478"/>
          <ac:picMkLst>
            <pc:docMk/>
            <pc:sldMk cId="94114412" sldId="329"/>
            <ac:picMk id="36" creationId="{EE2F24E8-D536-DE42-A649-D03D770053FC}"/>
          </ac:picMkLst>
        </pc:picChg>
        <pc:picChg chg="del">
          <ac:chgData name="Lokesh B M" userId="c5b60457-8551-4e62-9366-ac0ff2b9834b" providerId="ADAL" clId="{8E1E6BD8-AE31-4B67-A3E6-C4C2E25B37CD}" dt="2021-12-09T06:07:40.197" v="323" actId="478"/>
          <ac:picMkLst>
            <pc:docMk/>
            <pc:sldMk cId="94114412" sldId="329"/>
            <ac:picMk id="37" creationId="{1F5FC3B1-FCE3-A846-B674-5403CA0C125D}"/>
          </ac:picMkLst>
        </pc:picChg>
        <pc:picChg chg="del">
          <ac:chgData name="Lokesh B M" userId="c5b60457-8551-4e62-9366-ac0ff2b9834b" providerId="ADAL" clId="{8E1E6BD8-AE31-4B67-A3E6-C4C2E25B37CD}" dt="2021-12-09T06:07:40.197" v="323" actId="478"/>
          <ac:picMkLst>
            <pc:docMk/>
            <pc:sldMk cId="94114412" sldId="329"/>
            <ac:picMk id="38" creationId="{68B43733-F871-4B49-AF22-28AC5CEE3D0C}"/>
          </ac:picMkLst>
        </pc:picChg>
        <pc:picChg chg="del">
          <ac:chgData name="Lokesh B M" userId="c5b60457-8551-4e62-9366-ac0ff2b9834b" providerId="ADAL" clId="{8E1E6BD8-AE31-4B67-A3E6-C4C2E25B37CD}" dt="2021-12-09T06:07:40.197" v="323" actId="478"/>
          <ac:picMkLst>
            <pc:docMk/>
            <pc:sldMk cId="94114412" sldId="329"/>
            <ac:picMk id="58" creationId="{0EC7EBAF-F76D-A44D-8AD5-1C72CCB2F2E4}"/>
          </ac:picMkLst>
        </pc:picChg>
        <pc:picChg chg="del">
          <ac:chgData name="Lokesh B M" userId="c5b60457-8551-4e62-9366-ac0ff2b9834b" providerId="ADAL" clId="{8E1E6BD8-AE31-4B67-A3E6-C4C2E25B37CD}" dt="2021-12-09T06:07:40.197" v="323" actId="478"/>
          <ac:picMkLst>
            <pc:docMk/>
            <pc:sldMk cId="94114412" sldId="329"/>
            <ac:picMk id="60" creationId="{DC7F33FA-986B-3D4C-9274-7725C8A3A65F}"/>
          </ac:picMkLst>
        </pc:picChg>
        <pc:picChg chg="del">
          <ac:chgData name="Lokesh B M" userId="c5b60457-8551-4e62-9366-ac0ff2b9834b" providerId="ADAL" clId="{8E1E6BD8-AE31-4B67-A3E6-C4C2E25B37CD}" dt="2021-12-09T06:07:40.197" v="323" actId="478"/>
          <ac:picMkLst>
            <pc:docMk/>
            <pc:sldMk cId="94114412" sldId="329"/>
            <ac:picMk id="62" creationId="{CBB24152-EFDB-904D-9B6C-63F1E352D8C1}"/>
          </ac:picMkLst>
        </pc:picChg>
        <pc:picChg chg="del">
          <ac:chgData name="Lokesh B M" userId="c5b60457-8551-4e62-9366-ac0ff2b9834b" providerId="ADAL" clId="{8E1E6BD8-AE31-4B67-A3E6-C4C2E25B37CD}" dt="2021-12-09T06:07:40.197" v="323" actId="478"/>
          <ac:picMkLst>
            <pc:docMk/>
            <pc:sldMk cId="94114412" sldId="329"/>
            <ac:picMk id="63" creationId="{6FEF1CB4-C4F3-114A-9E61-86AE0BE70EFA}"/>
          </ac:picMkLst>
        </pc:picChg>
        <pc:picChg chg="del">
          <ac:chgData name="Lokesh B M" userId="c5b60457-8551-4e62-9366-ac0ff2b9834b" providerId="ADAL" clId="{8E1E6BD8-AE31-4B67-A3E6-C4C2E25B37CD}" dt="2021-12-09T06:07:40.197" v="323" actId="478"/>
          <ac:picMkLst>
            <pc:docMk/>
            <pc:sldMk cId="94114412" sldId="329"/>
            <ac:picMk id="64" creationId="{C0155901-6978-0947-B4D6-E68285932E71}"/>
          </ac:picMkLst>
        </pc:picChg>
        <pc:picChg chg="del">
          <ac:chgData name="Lokesh B M" userId="c5b60457-8551-4e62-9366-ac0ff2b9834b" providerId="ADAL" clId="{8E1E6BD8-AE31-4B67-A3E6-C4C2E25B37CD}" dt="2021-12-09T06:07:40.197" v="323" actId="478"/>
          <ac:picMkLst>
            <pc:docMk/>
            <pc:sldMk cId="94114412" sldId="329"/>
            <ac:picMk id="65" creationId="{92D24DDF-740A-FF45-BE93-F05D1D53E5BB}"/>
          </ac:picMkLst>
        </pc:picChg>
        <pc:picChg chg="mod">
          <ac:chgData name="Lokesh B M" userId="c5b60457-8551-4e62-9366-ac0ff2b9834b" providerId="ADAL" clId="{8E1E6BD8-AE31-4B67-A3E6-C4C2E25B37CD}" dt="2021-12-09T06:07:37.032" v="322" actId="1076"/>
          <ac:picMkLst>
            <pc:docMk/>
            <pc:sldMk cId="94114412" sldId="329"/>
            <ac:picMk id="66" creationId="{DDA2D01D-3092-C646-A761-E720729AF9B5}"/>
          </ac:picMkLst>
        </pc:picChg>
        <pc:picChg chg="del">
          <ac:chgData name="Lokesh B M" userId="c5b60457-8551-4e62-9366-ac0ff2b9834b" providerId="ADAL" clId="{8E1E6BD8-AE31-4B67-A3E6-C4C2E25B37CD}" dt="2021-12-09T06:07:40.197" v="323" actId="478"/>
          <ac:picMkLst>
            <pc:docMk/>
            <pc:sldMk cId="94114412" sldId="329"/>
            <ac:picMk id="70" creationId="{2EDF31C6-D2FB-4D38-927E-4F47F67A13C9}"/>
          </ac:picMkLst>
        </pc:picChg>
        <pc:picChg chg="del">
          <ac:chgData name="Lokesh B M" userId="c5b60457-8551-4e62-9366-ac0ff2b9834b" providerId="ADAL" clId="{8E1E6BD8-AE31-4B67-A3E6-C4C2E25B37CD}" dt="2021-12-09T06:07:40.197" v="323" actId="478"/>
          <ac:picMkLst>
            <pc:docMk/>
            <pc:sldMk cId="94114412" sldId="329"/>
            <ac:picMk id="73" creationId="{74DE4E6A-1DA0-AC41-BD3A-965D86F138E6}"/>
          </ac:picMkLst>
        </pc:picChg>
        <pc:picChg chg="del">
          <ac:chgData name="Lokesh B M" userId="c5b60457-8551-4e62-9366-ac0ff2b9834b" providerId="ADAL" clId="{8E1E6BD8-AE31-4B67-A3E6-C4C2E25B37CD}" dt="2021-12-09T06:07:40.197" v="323" actId="478"/>
          <ac:picMkLst>
            <pc:docMk/>
            <pc:sldMk cId="94114412" sldId="329"/>
            <ac:picMk id="79" creationId="{84B98AB8-6EC2-7842-A21A-7780C077ABA3}"/>
          </ac:picMkLst>
        </pc:picChg>
        <pc:picChg chg="del">
          <ac:chgData name="Lokesh B M" userId="c5b60457-8551-4e62-9366-ac0ff2b9834b" providerId="ADAL" clId="{8E1E6BD8-AE31-4B67-A3E6-C4C2E25B37CD}" dt="2021-12-09T06:07:40.197" v="323" actId="478"/>
          <ac:picMkLst>
            <pc:docMk/>
            <pc:sldMk cId="94114412" sldId="329"/>
            <ac:picMk id="80" creationId="{86C096EB-1CE6-714F-9B98-1763AA2AB27A}"/>
          </ac:picMkLst>
        </pc:picChg>
        <pc:picChg chg="del">
          <ac:chgData name="Lokesh B M" userId="c5b60457-8551-4e62-9366-ac0ff2b9834b" providerId="ADAL" clId="{8E1E6BD8-AE31-4B67-A3E6-C4C2E25B37CD}" dt="2021-12-09T06:07:40.197" v="323" actId="478"/>
          <ac:picMkLst>
            <pc:docMk/>
            <pc:sldMk cId="94114412" sldId="329"/>
            <ac:picMk id="81" creationId="{2107F89C-C960-1344-9ECA-F0F7C428C282}"/>
          </ac:picMkLst>
        </pc:picChg>
        <pc:picChg chg="del">
          <ac:chgData name="Lokesh B M" userId="c5b60457-8551-4e62-9366-ac0ff2b9834b" providerId="ADAL" clId="{8E1E6BD8-AE31-4B67-A3E6-C4C2E25B37CD}" dt="2021-12-09T06:07:40.197" v="323" actId="478"/>
          <ac:picMkLst>
            <pc:docMk/>
            <pc:sldMk cId="94114412" sldId="329"/>
            <ac:picMk id="83" creationId="{495BCE6D-F50B-0549-B4C2-CBDD3452ED35}"/>
          </ac:picMkLst>
        </pc:picChg>
        <pc:picChg chg="del">
          <ac:chgData name="Lokesh B M" userId="c5b60457-8551-4e62-9366-ac0ff2b9834b" providerId="ADAL" clId="{8E1E6BD8-AE31-4B67-A3E6-C4C2E25B37CD}" dt="2021-12-09T06:07:40.197" v="323" actId="478"/>
          <ac:picMkLst>
            <pc:docMk/>
            <pc:sldMk cId="94114412" sldId="329"/>
            <ac:picMk id="84" creationId="{C319920F-08FD-E848-9AC2-E40E23750341}"/>
          </ac:picMkLst>
        </pc:picChg>
        <pc:picChg chg="del">
          <ac:chgData name="Lokesh B M" userId="c5b60457-8551-4e62-9366-ac0ff2b9834b" providerId="ADAL" clId="{8E1E6BD8-AE31-4B67-A3E6-C4C2E25B37CD}" dt="2021-12-09T06:07:40.197" v="323" actId="478"/>
          <ac:picMkLst>
            <pc:docMk/>
            <pc:sldMk cId="94114412" sldId="329"/>
            <ac:picMk id="86" creationId="{A1D2EEA9-B453-3844-9EC0-73877AC513C0}"/>
          </ac:picMkLst>
        </pc:picChg>
        <pc:picChg chg="del">
          <ac:chgData name="Lokesh B M" userId="c5b60457-8551-4e62-9366-ac0ff2b9834b" providerId="ADAL" clId="{8E1E6BD8-AE31-4B67-A3E6-C4C2E25B37CD}" dt="2021-12-09T06:07:40.197" v="323" actId="478"/>
          <ac:picMkLst>
            <pc:docMk/>
            <pc:sldMk cId="94114412" sldId="329"/>
            <ac:picMk id="116" creationId="{F88A3988-A744-174B-B5B6-B98783D234D6}"/>
          </ac:picMkLst>
        </pc:picChg>
        <pc:picChg chg="del">
          <ac:chgData name="Lokesh B M" userId="c5b60457-8551-4e62-9366-ac0ff2b9834b" providerId="ADAL" clId="{8E1E6BD8-AE31-4B67-A3E6-C4C2E25B37CD}" dt="2021-12-09T06:07:40.197" v="323" actId="478"/>
          <ac:picMkLst>
            <pc:docMk/>
            <pc:sldMk cId="94114412" sldId="329"/>
            <ac:picMk id="118" creationId="{696BEC10-F2B1-B44A-B4EE-6E3E6C7DD11F}"/>
          </ac:picMkLst>
        </pc:picChg>
        <pc:picChg chg="del">
          <ac:chgData name="Lokesh B M" userId="c5b60457-8551-4e62-9366-ac0ff2b9834b" providerId="ADAL" clId="{8E1E6BD8-AE31-4B67-A3E6-C4C2E25B37CD}" dt="2021-12-09T06:07:40.197" v="323" actId="478"/>
          <ac:picMkLst>
            <pc:docMk/>
            <pc:sldMk cId="94114412" sldId="329"/>
            <ac:picMk id="120" creationId="{A00BD038-19C2-3542-BD64-9B6B499EDC9B}"/>
          </ac:picMkLst>
        </pc:picChg>
        <pc:picChg chg="del">
          <ac:chgData name="Lokesh B M" userId="c5b60457-8551-4e62-9366-ac0ff2b9834b" providerId="ADAL" clId="{8E1E6BD8-AE31-4B67-A3E6-C4C2E25B37CD}" dt="2021-12-09T06:07:40.197" v="323" actId="478"/>
          <ac:picMkLst>
            <pc:docMk/>
            <pc:sldMk cId="94114412" sldId="329"/>
            <ac:picMk id="1026" creationId="{65851261-1CCE-450F-BEF4-748AB3554912}"/>
          </ac:picMkLst>
        </pc:picChg>
        <pc:picChg chg="del">
          <ac:chgData name="Lokesh B M" userId="c5b60457-8551-4e62-9366-ac0ff2b9834b" providerId="ADAL" clId="{8E1E6BD8-AE31-4B67-A3E6-C4C2E25B37CD}" dt="2021-12-09T06:07:40.197" v="323" actId="478"/>
          <ac:picMkLst>
            <pc:docMk/>
            <pc:sldMk cId="94114412" sldId="329"/>
            <ac:picMk id="1028" creationId="{B08FB40F-F480-4B57-B3F8-401356D49404}"/>
          </ac:picMkLst>
        </pc:picChg>
        <pc:picChg chg="del">
          <ac:chgData name="Lokesh B M" userId="c5b60457-8551-4e62-9366-ac0ff2b9834b" providerId="ADAL" clId="{8E1E6BD8-AE31-4B67-A3E6-C4C2E25B37CD}" dt="2021-12-09T06:07:40.197" v="323" actId="478"/>
          <ac:picMkLst>
            <pc:docMk/>
            <pc:sldMk cId="94114412" sldId="329"/>
            <ac:picMk id="1030" creationId="{67C83B56-D063-40CD-8035-B5CB6E076881}"/>
          </ac:picMkLst>
        </pc:picChg>
        <pc:picChg chg="del">
          <ac:chgData name="Lokesh B M" userId="c5b60457-8551-4e62-9366-ac0ff2b9834b" providerId="ADAL" clId="{8E1E6BD8-AE31-4B67-A3E6-C4C2E25B37CD}" dt="2021-12-09T06:07:40.197" v="323" actId="478"/>
          <ac:picMkLst>
            <pc:docMk/>
            <pc:sldMk cId="94114412" sldId="329"/>
            <ac:picMk id="2052" creationId="{678C1806-5B72-4CDC-8CDB-16EA87C20A5D}"/>
          </ac:picMkLst>
        </pc:picChg>
        <pc:picChg chg="del">
          <ac:chgData name="Lokesh B M" userId="c5b60457-8551-4e62-9366-ac0ff2b9834b" providerId="ADAL" clId="{8E1E6BD8-AE31-4B67-A3E6-C4C2E25B37CD}" dt="2021-12-09T06:07:40.197" v="323" actId="478"/>
          <ac:picMkLst>
            <pc:docMk/>
            <pc:sldMk cId="94114412" sldId="329"/>
            <ac:picMk id="2054" creationId="{E4F8799E-C8D8-4110-98BC-0FB2AEBACB6C}"/>
          </ac:picMkLst>
        </pc:picChg>
        <pc:picChg chg="del">
          <ac:chgData name="Lokesh B M" userId="c5b60457-8551-4e62-9366-ac0ff2b9834b" providerId="ADAL" clId="{8E1E6BD8-AE31-4B67-A3E6-C4C2E25B37CD}" dt="2021-12-09T06:07:40.197" v="323" actId="478"/>
          <ac:picMkLst>
            <pc:docMk/>
            <pc:sldMk cId="94114412" sldId="329"/>
            <ac:picMk id="2056" creationId="{135230B4-394B-486A-9CC6-5F489739E6D3}"/>
          </ac:picMkLst>
        </pc:picChg>
      </pc:sldChg>
      <pc:sldChg chg="modSp del mod">
        <pc:chgData name="Lokesh B M" userId="c5b60457-8551-4e62-9366-ac0ff2b9834b" providerId="ADAL" clId="{8E1E6BD8-AE31-4B67-A3E6-C4C2E25B37CD}" dt="2021-12-10T04:47:26.273" v="1181" actId="47"/>
        <pc:sldMkLst>
          <pc:docMk/>
          <pc:sldMk cId="2475622644" sldId="330"/>
        </pc:sldMkLst>
        <pc:picChg chg="mod">
          <ac:chgData name="Lokesh B M" userId="c5b60457-8551-4e62-9366-ac0ff2b9834b" providerId="ADAL" clId="{8E1E6BD8-AE31-4B67-A3E6-C4C2E25B37CD}" dt="2021-12-10T04:47:17.736" v="1180" actId="1076"/>
          <ac:picMkLst>
            <pc:docMk/>
            <pc:sldMk cId="2475622644" sldId="330"/>
            <ac:picMk id="4" creationId="{D76B3197-FDA9-174A-9EBD-513827123F64}"/>
          </ac:picMkLst>
        </pc:picChg>
      </pc:sldChg>
      <pc:sldChg chg="addSp delSp modSp mod modNotesTx">
        <pc:chgData name="Lokesh B M" userId="c5b60457-8551-4e62-9366-ac0ff2b9834b" providerId="ADAL" clId="{8E1E6BD8-AE31-4B67-A3E6-C4C2E25B37CD}" dt="2021-12-10T10:58:00.851" v="2454" actId="1076"/>
        <pc:sldMkLst>
          <pc:docMk/>
          <pc:sldMk cId="4279831978" sldId="334"/>
        </pc:sldMkLst>
        <pc:spChg chg="add mod">
          <ac:chgData name="Lokesh B M" userId="c5b60457-8551-4e62-9366-ac0ff2b9834b" providerId="ADAL" clId="{8E1E6BD8-AE31-4B67-A3E6-C4C2E25B37CD}" dt="2021-12-10T10:46:44.293" v="2445" actId="207"/>
          <ac:spMkLst>
            <pc:docMk/>
            <pc:sldMk cId="4279831978" sldId="334"/>
            <ac:spMk id="2" creationId="{377BEF6E-7751-47A7-8D9A-2573D1163E07}"/>
          </ac:spMkLst>
        </pc:spChg>
        <pc:spChg chg="del">
          <ac:chgData name="Lokesh B M" userId="c5b60457-8551-4e62-9366-ac0ff2b9834b" providerId="ADAL" clId="{8E1E6BD8-AE31-4B67-A3E6-C4C2E25B37CD}" dt="2021-12-09T06:04:55.583" v="305" actId="478"/>
          <ac:spMkLst>
            <pc:docMk/>
            <pc:sldMk cId="4279831978" sldId="334"/>
            <ac:spMk id="3" creationId="{55DF8214-DFAA-1D43-97F1-F94B6C9E77D4}"/>
          </ac:spMkLst>
        </pc:spChg>
        <pc:spChg chg="del">
          <ac:chgData name="Lokesh B M" userId="c5b60457-8551-4e62-9366-ac0ff2b9834b" providerId="ADAL" clId="{8E1E6BD8-AE31-4B67-A3E6-C4C2E25B37CD}" dt="2021-12-09T06:04:55.583" v="305" actId="478"/>
          <ac:spMkLst>
            <pc:docMk/>
            <pc:sldMk cId="4279831978" sldId="334"/>
            <ac:spMk id="4" creationId="{1A66782E-947D-3E41-ABEC-2D919E6B92C2}"/>
          </ac:spMkLst>
        </pc:spChg>
        <pc:spChg chg="del">
          <ac:chgData name="Lokesh B M" userId="c5b60457-8551-4e62-9366-ac0ff2b9834b" providerId="ADAL" clId="{8E1E6BD8-AE31-4B67-A3E6-C4C2E25B37CD}" dt="2021-12-09T06:04:55.583" v="305" actId="478"/>
          <ac:spMkLst>
            <pc:docMk/>
            <pc:sldMk cId="4279831978" sldId="334"/>
            <ac:spMk id="6" creationId="{B0DF0EB1-299B-CB49-A9D7-D71A339269D9}"/>
          </ac:spMkLst>
        </pc:spChg>
        <pc:spChg chg="del">
          <ac:chgData name="Lokesh B M" userId="c5b60457-8551-4e62-9366-ac0ff2b9834b" providerId="ADAL" clId="{8E1E6BD8-AE31-4B67-A3E6-C4C2E25B37CD}" dt="2021-12-09T06:04:55.583" v="305" actId="478"/>
          <ac:spMkLst>
            <pc:docMk/>
            <pc:sldMk cId="4279831978" sldId="334"/>
            <ac:spMk id="7" creationId="{46DA356F-7FDA-474D-B699-1F445293036F}"/>
          </ac:spMkLst>
        </pc:spChg>
        <pc:spChg chg="del">
          <ac:chgData name="Lokesh B M" userId="c5b60457-8551-4e62-9366-ac0ff2b9834b" providerId="ADAL" clId="{8E1E6BD8-AE31-4B67-A3E6-C4C2E25B37CD}" dt="2021-12-09T06:04:55.583" v="305" actId="478"/>
          <ac:spMkLst>
            <pc:docMk/>
            <pc:sldMk cId="4279831978" sldId="334"/>
            <ac:spMk id="9" creationId="{00BB6760-271D-B347-BFF1-AE092822BC49}"/>
          </ac:spMkLst>
        </pc:spChg>
        <pc:spChg chg="del">
          <ac:chgData name="Lokesh B M" userId="c5b60457-8551-4e62-9366-ac0ff2b9834b" providerId="ADAL" clId="{8E1E6BD8-AE31-4B67-A3E6-C4C2E25B37CD}" dt="2021-12-09T06:04:55.583" v="305" actId="478"/>
          <ac:spMkLst>
            <pc:docMk/>
            <pc:sldMk cId="4279831978" sldId="334"/>
            <ac:spMk id="10" creationId="{0F84CAAD-6D9E-DA49-A839-7004A9AEF39F}"/>
          </ac:spMkLst>
        </pc:spChg>
        <pc:spChg chg="mod">
          <ac:chgData name="Lokesh B M" userId="c5b60457-8551-4e62-9366-ac0ff2b9834b" providerId="ADAL" clId="{8E1E6BD8-AE31-4B67-A3E6-C4C2E25B37CD}" dt="2021-12-09T06:05:13.431" v="318" actId="255"/>
          <ac:spMkLst>
            <pc:docMk/>
            <pc:sldMk cId="4279831978" sldId="334"/>
            <ac:spMk id="15" creationId="{AB735A49-3196-4E48-A210-E5E147F7867E}"/>
          </ac:spMkLst>
        </pc:spChg>
        <pc:spChg chg="del">
          <ac:chgData name="Lokesh B M" userId="c5b60457-8551-4e62-9366-ac0ff2b9834b" providerId="ADAL" clId="{8E1E6BD8-AE31-4B67-A3E6-C4C2E25B37CD}" dt="2021-12-09T06:04:55.583" v="305" actId="478"/>
          <ac:spMkLst>
            <pc:docMk/>
            <pc:sldMk cId="4279831978" sldId="334"/>
            <ac:spMk id="16" creationId="{44AE9D14-AEAB-0643-A7B6-F95D83370B29}"/>
          </ac:spMkLst>
        </pc:spChg>
        <pc:spChg chg="del">
          <ac:chgData name="Lokesh B M" userId="c5b60457-8551-4e62-9366-ac0ff2b9834b" providerId="ADAL" clId="{8E1E6BD8-AE31-4B67-A3E6-C4C2E25B37CD}" dt="2021-12-09T06:04:55.583" v="305" actId="478"/>
          <ac:spMkLst>
            <pc:docMk/>
            <pc:sldMk cId="4279831978" sldId="334"/>
            <ac:spMk id="19" creationId="{68A47E91-6532-234C-925E-03CA69C84931}"/>
          </ac:spMkLst>
        </pc:spChg>
        <pc:spChg chg="del">
          <ac:chgData name="Lokesh B M" userId="c5b60457-8551-4e62-9366-ac0ff2b9834b" providerId="ADAL" clId="{8E1E6BD8-AE31-4B67-A3E6-C4C2E25B37CD}" dt="2021-12-09T06:04:55.583" v="305" actId="478"/>
          <ac:spMkLst>
            <pc:docMk/>
            <pc:sldMk cId="4279831978" sldId="334"/>
            <ac:spMk id="21" creationId="{4DFDFBFA-70E4-C049-BA05-00740526AEBE}"/>
          </ac:spMkLst>
        </pc:spChg>
        <pc:spChg chg="del">
          <ac:chgData name="Lokesh B M" userId="c5b60457-8551-4e62-9366-ac0ff2b9834b" providerId="ADAL" clId="{8E1E6BD8-AE31-4B67-A3E6-C4C2E25B37CD}" dt="2021-12-09T06:04:55.583" v="305" actId="478"/>
          <ac:spMkLst>
            <pc:docMk/>
            <pc:sldMk cId="4279831978" sldId="334"/>
            <ac:spMk id="22" creationId="{48F2D131-0F05-6E42-83C3-3FB7BB2609E4}"/>
          </ac:spMkLst>
        </pc:spChg>
        <pc:spChg chg="del">
          <ac:chgData name="Lokesh B M" userId="c5b60457-8551-4e62-9366-ac0ff2b9834b" providerId="ADAL" clId="{8E1E6BD8-AE31-4B67-A3E6-C4C2E25B37CD}" dt="2021-12-09T06:04:55.583" v="305" actId="478"/>
          <ac:spMkLst>
            <pc:docMk/>
            <pc:sldMk cId="4279831978" sldId="334"/>
            <ac:spMk id="23" creationId="{CC536D49-2687-FB42-9BCB-BA633A8489DB}"/>
          </ac:spMkLst>
        </pc:spChg>
        <pc:spChg chg="del">
          <ac:chgData name="Lokesh B M" userId="c5b60457-8551-4e62-9366-ac0ff2b9834b" providerId="ADAL" clId="{8E1E6BD8-AE31-4B67-A3E6-C4C2E25B37CD}" dt="2021-12-09T06:04:55.583" v="305" actId="478"/>
          <ac:spMkLst>
            <pc:docMk/>
            <pc:sldMk cId="4279831978" sldId="334"/>
            <ac:spMk id="24" creationId="{9EA407CD-3516-9049-8D87-80A81247A4A9}"/>
          </ac:spMkLst>
        </pc:spChg>
        <pc:spChg chg="del">
          <ac:chgData name="Lokesh B M" userId="c5b60457-8551-4e62-9366-ac0ff2b9834b" providerId="ADAL" clId="{8E1E6BD8-AE31-4B67-A3E6-C4C2E25B37CD}" dt="2021-12-09T06:04:55.583" v="305" actId="478"/>
          <ac:spMkLst>
            <pc:docMk/>
            <pc:sldMk cId="4279831978" sldId="334"/>
            <ac:spMk id="25" creationId="{FAAD7E5D-C50C-9C4D-868F-C9499815DA89}"/>
          </ac:spMkLst>
        </pc:spChg>
        <pc:spChg chg="del">
          <ac:chgData name="Lokesh B M" userId="c5b60457-8551-4e62-9366-ac0ff2b9834b" providerId="ADAL" clId="{8E1E6BD8-AE31-4B67-A3E6-C4C2E25B37CD}" dt="2021-12-09T06:04:55.583" v="305" actId="478"/>
          <ac:spMkLst>
            <pc:docMk/>
            <pc:sldMk cId="4279831978" sldId="334"/>
            <ac:spMk id="26" creationId="{BB4D2CDD-C90C-F44C-9E38-FEC5573DED92}"/>
          </ac:spMkLst>
        </pc:spChg>
        <pc:spChg chg="del">
          <ac:chgData name="Lokesh B M" userId="c5b60457-8551-4e62-9366-ac0ff2b9834b" providerId="ADAL" clId="{8E1E6BD8-AE31-4B67-A3E6-C4C2E25B37CD}" dt="2021-12-09T06:04:55.583" v="305" actId="478"/>
          <ac:spMkLst>
            <pc:docMk/>
            <pc:sldMk cId="4279831978" sldId="334"/>
            <ac:spMk id="27" creationId="{33B3BB2C-40B3-9A47-8572-61BF2877B956}"/>
          </ac:spMkLst>
        </pc:spChg>
        <pc:spChg chg="add mod">
          <ac:chgData name="Lokesh B M" userId="c5b60457-8551-4e62-9366-ac0ff2b9834b" providerId="ADAL" clId="{8E1E6BD8-AE31-4B67-A3E6-C4C2E25B37CD}" dt="2021-12-10T10:46:19.565" v="2443" actId="1076"/>
          <ac:spMkLst>
            <pc:docMk/>
            <pc:sldMk cId="4279831978" sldId="334"/>
            <ac:spMk id="29" creationId="{2D165937-8090-4765-8F76-DA435254F6FC}"/>
          </ac:spMkLst>
        </pc:spChg>
        <pc:spChg chg="add mod">
          <ac:chgData name="Lokesh B M" userId="c5b60457-8551-4e62-9366-ac0ff2b9834b" providerId="ADAL" clId="{8E1E6BD8-AE31-4B67-A3E6-C4C2E25B37CD}" dt="2021-12-10T10:58:00.851" v="2454" actId="1076"/>
          <ac:spMkLst>
            <pc:docMk/>
            <pc:sldMk cId="4279831978" sldId="334"/>
            <ac:spMk id="31" creationId="{58B0DEBC-CB10-4253-ADFF-BBAEB115CA82}"/>
          </ac:spMkLst>
        </pc:spChg>
        <pc:spChg chg="add mod">
          <ac:chgData name="Lokesh B M" userId="c5b60457-8551-4e62-9366-ac0ff2b9834b" providerId="ADAL" clId="{8E1E6BD8-AE31-4B67-A3E6-C4C2E25B37CD}" dt="2021-12-10T10:58:00.851" v="2454" actId="1076"/>
          <ac:spMkLst>
            <pc:docMk/>
            <pc:sldMk cId="4279831978" sldId="334"/>
            <ac:spMk id="33" creationId="{E8552615-3CBE-4D0F-9F2D-8FF65E5EE41D}"/>
          </ac:spMkLst>
        </pc:spChg>
        <pc:spChg chg="add mod">
          <ac:chgData name="Lokesh B M" userId="c5b60457-8551-4e62-9366-ac0ff2b9834b" providerId="ADAL" clId="{8E1E6BD8-AE31-4B67-A3E6-C4C2E25B37CD}" dt="2021-12-10T10:46:44.293" v="2445" actId="207"/>
          <ac:spMkLst>
            <pc:docMk/>
            <pc:sldMk cId="4279831978" sldId="334"/>
            <ac:spMk id="35" creationId="{3E245476-0B60-491B-8334-5D9142EDCD55}"/>
          </ac:spMkLst>
        </pc:spChg>
        <pc:spChg chg="add del mod">
          <ac:chgData name="Lokesh B M" userId="c5b60457-8551-4e62-9366-ac0ff2b9834b" providerId="ADAL" clId="{8E1E6BD8-AE31-4B67-A3E6-C4C2E25B37CD}" dt="2021-12-10T10:08:05.080" v="2380"/>
          <ac:spMkLst>
            <pc:docMk/>
            <pc:sldMk cId="4279831978" sldId="334"/>
            <ac:spMk id="36" creationId="{8774D772-4925-4670-B138-AE1B46EB5819}"/>
          </ac:spMkLst>
        </pc:spChg>
        <pc:spChg chg="add del mod">
          <ac:chgData name="Lokesh B M" userId="c5b60457-8551-4e62-9366-ac0ff2b9834b" providerId="ADAL" clId="{8E1E6BD8-AE31-4B67-A3E6-C4C2E25B37CD}" dt="2021-12-10T10:08:52.347" v="2384" actId="478"/>
          <ac:spMkLst>
            <pc:docMk/>
            <pc:sldMk cId="4279831978" sldId="334"/>
            <ac:spMk id="37" creationId="{830CBD75-4B38-44F6-A5E7-45604EEA50A0}"/>
          </ac:spMkLst>
        </pc:spChg>
        <pc:spChg chg="add mod">
          <ac:chgData name="Lokesh B M" userId="c5b60457-8551-4e62-9366-ac0ff2b9834b" providerId="ADAL" clId="{8E1E6BD8-AE31-4B67-A3E6-C4C2E25B37CD}" dt="2021-12-10T10:46:19.565" v="2443" actId="1076"/>
          <ac:spMkLst>
            <pc:docMk/>
            <pc:sldMk cId="4279831978" sldId="334"/>
            <ac:spMk id="38" creationId="{3780AB3D-EAAF-43DC-9BC8-A5BA43CE50AE}"/>
          </ac:spMkLst>
        </pc:spChg>
        <pc:picChg chg="del">
          <ac:chgData name="Lokesh B M" userId="c5b60457-8551-4e62-9366-ac0ff2b9834b" providerId="ADAL" clId="{8E1E6BD8-AE31-4B67-A3E6-C4C2E25B37CD}" dt="2021-12-09T06:04:55.583" v="305" actId="478"/>
          <ac:picMkLst>
            <pc:docMk/>
            <pc:sldMk cId="4279831978" sldId="334"/>
            <ac:picMk id="12" creationId="{D869E7ED-8768-AF4E-93BE-834FA0402741}"/>
          </ac:picMkLst>
        </pc:picChg>
        <pc:picChg chg="del">
          <ac:chgData name="Lokesh B M" userId="c5b60457-8551-4e62-9366-ac0ff2b9834b" providerId="ADAL" clId="{8E1E6BD8-AE31-4B67-A3E6-C4C2E25B37CD}" dt="2021-12-09T06:04:55.583" v="305" actId="478"/>
          <ac:picMkLst>
            <pc:docMk/>
            <pc:sldMk cId="4279831978" sldId="334"/>
            <ac:picMk id="17" creationId="{3FBF2B8B-8D90-2B40-A358-2BCB8B58EE43}"/>
          </ac:picMkLst>
        </pc:picChg>
        <pc:picChg chg="del">
          <ac:chgData name="Lokesh B M" userId="c5b60457-8551-4e62-9366-ac0ff2b9834b" providerId="ADAL" clId="{8E1E6BD8-AE31-4B67-A3E6-C4C2E25B37CD}" dt="2021-12-09T06:04:55.583" v="305" actId="478"/>
          <ac:picMkLst>
            <pc:docMk/>
            <pc:sldMk cId="4279831978" sldId="334"/>
            <ac:picMk id="30" creationId="{BAE79D77-54A4-4748-A5F9-9DADBCAFE525}"/>
          </ac:picMkLst>
        </pc:picChg>
        <pc:picChg chg="del">
          <ac:chgData name="Lokesh B M" userId="c5b60457-8551-4e62-9366-ac0ff2b9834b" providerId="ADAL" clId="{8E1E6BD8-AE31-4B67-A3E6-C4C2E25B37CD}" dt="2021-12-09T06:04:55.583" v="305" actId="478"/>
          <ac:picMkLst>
            <pc:docMk/>
            <pc:sldMk cId="4279831978" sldId="334"/>
            <ac:picMk id="32" creationId="{36A443FA-8CC3-2F46-AEEE-276848E170B5}"/>
          </ac:picMkLst>
        </pc:picChg>
        <pc:picChg chg="del">
          <ac:chgData name="Lokesh B M" userId="c5b60457-8551-4e62-9366-ac0ff2b9834b" providerId="ADAL" clId="{8E1E6BD8-AE31-4B67-A3E6-C4C2E25B37CD}" dt="2021-12-09T06:04:55.583" v="305" actId="478"/>
          <ac:picMkLst>
            <pc:docMk/>
            <pc:sldMk cId="4279831978" sldId="334"/>
            <ac:picMk id="34" creationId="{3206AEB0-7BA0-F742-876A-FF226F428F7C}"/>
          </ac:picMkLst>
        </pc:picChg>
      </pc:sldChg>
      <pc:sldChg chg="del">
        <pc:chgData name="Lokesh B M" userId="c5b60457-8551-4e62-9366-ac0ff2b9834b" providerId="ADAL" clId="{8E1E6BD8-AE31-4B67-A3E6-C4C2E25B37CD}" dt="2021-12-10T05:30:59.027" v="1872" actId="47"/>
        <pc:sldMkLst>
          <pc:docMk/>
          <pc:sldMk cId="432221386" sldId="336"/>
        </pc:sldMkLst>
      </pc:sldChg>
      <pc:sldChg chg="del">
        <pc:chgData name="Lokesh B M" userId="c5b60457-8551-4e62-9366-ac0ff2b9834b" providerId="ADAL" clId="{8E1E6BD8-AE31-4B67-A3E6-C4C2E25B37CD}" dt="2021-12-10T05:30:59.027" v="1872" actId="47"/>
        <pc:sldMkLst>
          <pc:docMk/>
          <pc:sldMk cId="819912494" sldId="337"/>
        </pc:sldMkLst>
      </pc:sldChg>
      <pc:sldChg chg="del">
        <pc:chgData name="Lokesh B M" userId="c5b60457-8551-4e62-9366-ac0ff2b9834b" providerId="ADAL" clId="{8E1E6BD8-AE31-4B67-A3E6-C4C2E25B37CD}" dt="2021-12-10T05:30:59.027" v="1872" actId="47"/>
        <pc:sldMkLst>
          <pc:docMk/>
          <pc:sldMk cId="3362419742" sldId="338"/>
        </pc:sldMkLst>
      </pc:sldChg>
      <pc:sldChg chg="addSp delSp modSp add del mod ord modNotesTx">
        <pc:chgData name="Lokesh B M" userId="c5b60457-8551-4e62-9366-ac0ff2b9834b" providerId="ADAL" clId="{8E1E6BD8-AE31-4B67-A3E6-C4C2E25B37CD}" dt="2021-12-10T07:01:53.818" v="1876" actId="20577"/>
        <pc:sldMkLst>
          <pc:docMk/>
          <pc:sldMk cId="3628440324" sldId="339"/>
        </pc:sldMkLst>
        <pc:spChg chg="mod">
          <ac:chgData name="Lokesh B M" userId="c5b60457-8551-4e62-9366-ac0ff2b9834b" providerId="ADAL" clId="{8E1E6BD8-AE31-4B67-A3E6-C4C2E25B37CD}" dt="2021-12-09T05:54:56.056" v="274" actId="255"/>
          <ac:spMkLst>
            <pc:docMk/>
            <pc:sldMk cId="3628440324" sldId="339"/>
            <ac:spMk id="6" creationId="{0B62CCF4-C640-8243-B4EC-4668789D5221}"/>
          </ac:spMkLst>
        </pc:spChg>
        <pc:spChg chg="del">
          <ac:chgData name="Lokesh B M" userId="c5b60457-8551-4e62-9366-ac0ff2b9834b" providerId="ADAL" clId="{8E1E6BD8-AE31-4B67-A3E6-C4C2E25B37CD}" dt="2021-12-09T05:36:36.021" v="96" actId="478"/>
          <ac:spMkLst>
            <pc:docMk/>
            <pc:sldMk cId="3628440324" sldId="339"/>
            <ac:spMk id="12" creationId="{4CF47935-F8B8-4041-9F00-231EE8A99B81}"/>
          </ac:spMkLst>
        </pc:spChg>
        <pc:spChg chg="del">
          <ac:chgData name="Lokesh B M" userId="c5b60457-8551-4e62-9366-ac0ff2b9834b" providerId="ADAL" clId="{8E1E6BD8-AE31-4B67-A3E6-C4C2E25B37CD}" dt="2021-12-09T05:36:34.036" v="95" actId="478"/>
          <ac:spMkLst>
            <pc:docMk/>
            <pc:sldMk cId="3628440324" sldId="339"/>
            <ac:spMk id="13" creationId="{FBF2A825-50FE-2D49-9740-DCBAF1442029}"/>
          </ac:spMkLst>
        </pc:spChg>
        <pc:spChg chg="mod">
          <ac:chgData name="Lokesh B M" userId="c5b60457-8551-4e62-9366-ac0ff2b9834b" providerId="ADAL" clId="{8E1E6BD8-AE31-4B67-A3E6-C4C2E25B37CD}" dt="2021-12-09T06:01:57.939" v="304" actId="1076"/>
          <ac:spMkLst>
            <pc:docMk/>
            <pc:sldMk cId="3628440324" sldId="339"/>
            <ac:spMk id="17" creationId="{A84C6A78-CEC4-304C-98C9-50E5ACC5D07A}"/>
          </ac:spMkLst>
        </pc:spChg>
        <pc:spChg chg="mod">
          <ac:chgData name="Lokesh B M" userId="c5b60457-8551-4e62-9366-ac0ff2b9834b" providerId="ADAL" clId="{8E1E6BD8-AE31-4B67-A3E6-C4C2E25B37CD}" dt="2021-12-09T05:40:27.220" v="152" actId="1038"/>
          <ac:spMkLst>
            <pc:docMk/>
            <pc:sldMk cId="3628440324" sldId="339"/>
            <ac:spMk id="18" creationId="{B23F94D4-1031-474E-B583-13BC480A1D78}"/>
          </ac:spMkLst>
        </pc:spChg>
        <pc:spChg chg="mod">
          <ac:chgData name="Lokesh B M" userId="c5b60457-8551-4e62-9366-ac0ff2b9834b" providerId="ADAL" clId="{8E1E6BD8-AE31-4B67-A3E6-C4C2E25B37CD}" dt="2021-12-09T05:54:33.930" v="272" actId="207"/>
          <ac:spMkLst>
            <pc:docMk/>
            <pc:sldMk cId="3628440324" sldId="339"/>
            <ac:spMk id="21" creationId="{BECBBDAE-44BD-2945-8305-0DB89D438327}"/>
          </ac:spMkLst>
        </pc:spChg>
        <pc:spChg chg="mod">
          <ac:chgData name="Lokesh B M" userId="c5b60457-8551-4e62-9366-ac0ff2b9834b" providerId="ADAL" clId="{8E1E6BD8-AE31-4B67-A3E6-C4C2E25B37CD}" dt="2021-12-09T05:54:26.712" v="271" actId="1076"/>
          <ac:spMkLst>
            <pc:docMk/>
            <pc:sldMk cId="3628440324" sldId="339"/>
            <ac:spMk id="22" creationId="{C225D773-EA02-E24C-BBF9-520F886C49BE}"/>
          </ac:spMkLst>
        </pc:spChg>
        <pc:spChg chg="del">
          <ac:chgData name="Lokesh B M" userId="c5b60457-8551-4e62-9366-ac0ff2b9834b" providerId="ADAL" clId="{8E1E6BD8-AE31-4B67-A3E6-C4C2E25B37CD}" dt="2021-12-09T05:36:45.637" v="100" actId="478"/>
          <ac:spMkLst>
            <pc:docMk/>
            <pc:sldMk cId="3628440324" sldId="339"/>
            <ac:spMk id="24" creationId="{BD78662B-75BA-C14A-B22F-B0155B923D79}"/>
          </ac:spMkLst>
        </pc:spChg>
        <pc:spChg chg="del">
          <ac:chgData name="Lokesh B M" userId="c5b60457-8551-4e62-9366-ac0ff2b9834b" providerId="ADAL" clId="{8E1E6BD8-AE31-4B67-A3E6-C4C2E25B37CD}" dt="2021-12-09T05:36:43.092" v="99" actId="478"/>
          <ac:spMkLst>
            <pc:docMk/>
            <pc:sldMk cId="3628440324" sldId="339"/>
            <ac:spMk id="25" creationId="{0FE01CF7-CD74-C74A-9F87-DE785454A6EA}"/>
          </ac:spMkLst>
        </pc:spChg>
        <pc:spChg chg="add del">
          <ac:chgData name="Lokesh B M" userId="c5b60457-8551-4e62-9366-ac0ff2b9834b" providerId="ADAL" clId="{8E1E6BD8-AE31-4B67-A3E6-C4C2E25B37CD}" dt="2021-12-09T05:43:14.900" v="163" actId="478"/>
          <ac:spMkLst>
            <pc:docMk/>
            <pc:sldMk cId="3628440324" sldId="339"/>
            <ac:spMk id="26" creationId="{F3601946-4F2E-1347-A1DE-FB812029ACAA}"/>
          </ac:spMkLst>
        </pc:spChg>
        <pc:spChg chg="add del">
          <ac:chgData name="Lokesh B M" userId="c5b60457-8551-4e62-9366-ac0ff2b9834b" providerId="ADAL" clId="{8E1E6BD8-AE31-4B67-A3E6-C4C2E25B37CD}" dt="2021-12-09T05:43:14.900" v="163" actId="478"/>
          <ac:spMkLst>
            <pc:docMk/>
            <pc:sldMk cId="3628440324" sldId="339"/>
            <ac:spMk id="27" creationId="{5E7E5516-9549-6141-95A6-5EF6310DD746}"/>
          </ac:spMkLst>
        </pc:spChg>
        <pc:spChg chg="add del">
          <ac:chgData name="Lokesh B M" userId="c5b60457-8551-4e62-9366-ac0ff2b9834b" providerId="ADAL" clId="{8E1E6BD8-AE31-4B67-A3E6-C4C2E25B37CD}" dt="2021-12-09T05:43:14.900" v="163" actId="478"/>
          <ac:spMkLst>
            <pc:docMk/>
            <pc:sldMk cId="3628440324" sldId="339"/>
            <ac:spMk id="28" creationId="{8B05E651-2BB0-8D43-A56F-A2864D19B805}"/>
          </ac:spMkLst>
        </pc:spChg>
        <pc:spChg chg="add del">
          <ac:chgData name="Lokesh B M" userId="c5b60457-8551-4e62-9366-ac0ff2b9834b" providerId="ADAL" clId="{8E1E6BD8-AE31-4B67-A3E6-C4C2E25B37CD}" dt="2021-12-09T05:36:39.463" v="98" actId="478"/>
          <ac:spMkLst>
            <pc:docMk/>
            <pc:sldMk cId="3628440324" sldId="339"/>
            <ac:spMk id="40" creationId="{11D7025E-46E0-4ACD-A848-9BA22CF533F7}"/>
          </ac:spMkLst>
        </pc:spChg>
        <pc:spChg chg="add mod">
          <ac:chgData name="Lokesh B M" userId="c5b60457-8551-4e62-9366-ac0ff2b9834b" providerId="ADAL" clId="{8E1E6BD8-AE31-4B67-A3E6-C4C2E25B37CD}" dt="2021-12-09T06:01:50.559" v="303" actId="1076"/>
          <ac:spMkLst>
            <pc:docMk/>
            <pc:sldMk cId="3628440324" sldId="339"/>
            <ac:spMk id="43" creationId="{9D77E48D-4963-4A34-9DB0-CE40919A83E2}"/>
          </ac:spMkLst>
        </pc:spChg>
        <pc:spChg chg="add mod">
          <ac:chgData name="Lokesh B M" userId="c5b60457-8551-4e62-9366-ac0ff2b9834b" providerId="ADAL" clId="{8E1E6BD8-AE31-4B67-A3E6-C4C2E25B37CD}" dt="2021-12-09T05:44:28.685" v="175" actId="1076"/>
          <ac:spMkLst>
            <pc:docMk/>
            <pc:sldMk cId="3628440324" sldId="339"/>
            <ac:spMk id="44" creationId="{F9E603FC-1905-4583-B6F7-DEFF264E42A7}"/>
          </ac:spMkLst>
        </pc:spChg>
        <pc:spChg chg="add mod">
          <ac:chgData name="Lokesh B M" userId="c5b60457-8551-4e62-9366-ac0ff2b9834b" providerId="ADAL" clId="{8E1E6BD8-AE31-4B67-A3E6-C4C2E25B37CD}" dt="2021-12-09T05:44:32.390" v="176" actId="1076"/>
          <ac:spMkLst>
            <pc:docMk/>
            <pc:sldMk cId="3628440324" sldId="339"/>
            <ac:spMk id="52" creationId="{6724E4E8-4DDC-42A3-9CC7-8DD92F8110B0}"/>
          </ac:spMkLst>
        </pc:spChg>
        <pc:spChg chg="add mod">
          <ac:chgData name="Lokesh B M" userId="c5b60457-8551-4e62-9366-ac0ff2b9834b" providerId="ADAL" clId="{8E1E6BD8-AE31-4B67-A3E6-C4C2E25B37CD}" dt="2021-12-09T05:44:42.970" v="177" actId="1076"/>
          <ac:spMkLst>
            <pc:docMk/>
            <pc:sldMk cId="3628440324" sldId="339"/>
            <ac:spMk id="53" creationId="{71D7230C-D206-45C2-9F9B-7CBBB485CD5B}"/>
          </ac:spMkLst>
        </pc:spChg>
        <pc:spChg chg="add del">
          <ac:chgData name="Lokesh B M" userId="c5b60457-8551-4e62-9366-ac0ff2b9834b" providerId="ADAL" clId="{8E1E6BD8-AE31-4B67-A3E6-C4C2E25B37CD}" dt="2021-12-09T05:43:14.900" v="163" actId="478"/>
          <ac:spMkLst>
            <pc:docMk/>
            <pc:sldMk cId="3628440324" sldId="339"/>
            <ac:spMk id="54" creationId="{C22DBEBC-8E56-9D4E-AF93-CDC9B0EE1A02}"/>
          </ac:spMkLst>
        </pc:spChg>
        <pc:spChg chg="add mod">
          <ac:chgData name="Lokesh B M" userId="c5b60457-8551-4e62-9366-ac0ff2b9834b" providerId="ADAL" clId="{8E1E6BD8-AE31-4B67-A3E6-C4C2E25B37CD}" dt="2021-12-09T05:58:09.769" v="296"/>
          <ac:spMkLst>
            <pc:docMk/>
            <pc:sldMk cId="3628440324" sldId="339"/>
            <ac:spMk id="55" creationId="{12CE8BA4-2527-4CCF-9166-D31D0B31BE1E}"/>
          </ac:spMkLst>
        </pc:spChg>
        <pc:spChg chg="add del mod">
          <ac:chgData name="Lokesh B M" userId="c5b60457-8551-4e62-9366-ac0ff2b9834b" providerId="ADAL" clId="{8E1E6BD8-AE31-4B67-A3E6-C4C2E25B37CD}" dt="2021-12-09T05:44:05.058" v="172" actId="1076"/>
          <ac:spMkLst>
            <pc:docMk/>
            <pc:sldMk cId="3628440324" sldId="339"/>
            <ac:spMk id="56" creationId="{EF5521CB-7308-374F-AC9C-DDC80DC07C4E}"/>
          </ac:spMkLst>
        </pc:spChg>
        <pc:spChg chg="add mod">
          <ac:chgData name="Lokesh B M" userId="c5b60457-8551-4e62-9366-ac0ff2b9834b" providerId="ADAL" clId="{8E1E6BD8-AE31-4B67-A3E6-C4C2E25B37CD}" dt="2021-12-09T05:58:09.769" v="296"/>
          <ac:spMkLst>
            <pc:docMk/>
            <pc:sldMk cId="3628440324" sldId="339"/>
            <ac:spMk id="57" creationId="{970FE7EE-AE6F-49B4-80CC-09D496BC5640}"/>
          </ac:spMkLst>
        </pc:spChg>
        <pc:spChg chg="add mod">
          <ac:chgData name="Lokesh B M" userId="c5b60457-8551-4e62-9366-ac0ff2b9834b" providerId="ADAL" clId="{8E1E6BD8-AE31-4B67-A3E6-C4C2E25B37CD}" dt="2021-12-09T05:58:09.769" v="296"/>
          <ac:spMkLst>
            <pc:docMk/>
            <pc:sldMk cId="3628440324" sldId="339"/>
            <ac:spMk id="58" creationId="{C720F5CE-108A-40F4-B149-3C17593F0A01}"/>
          </ac:spMkLst>
        </pc:spChg>
        <pc:spChg chg="add del mod">
          <ac:chgData name="Lokesh B M" userId="c5b60457-8551-4e62-9366-ac0ff2b9834b" providerId="ADAL" clId="{8E1E6BD8-AE31-4B67-A3E6-C4C2E25B37CD}" dt="2021-12-09T05:44:18.023" v="173" actId="1076"/>
          <ac:spMkLst>
            <pc:docMk/>
            <pc:sldMk cId="3628440324" sldId="339"/>
            <ac:spMk id="59" creationId="{295F0DB8-8BA8-9643-AC1F-8E2539FB584A}"/>
          </ac:spMkLst>
        </pc:spChg>
        <pc:spChg chg="add del">
          <ac:chgData name="Lokesh B M" userId="c5b60457-8551-4e62-9366-ac0ff2b9834b" providerId="ADAL" clId="{8E1E6BD8-AE31-4B67-A3E6-C4C2E25B37CD}" dt="2021-12-09T05:43:14.900" v="163" actId="478"/>
          <ac:spMkLst>
            <pc:docMk/>
            <pc:sldMk cId="3628440324" sldId="339"/>
            <ac:spMk id="60" creationId="{63295965-DA72-8442-8F8D-3024CC937158}"/>
          </ac:spMkLst>
        </pc:spChg>
        <pc:spChg chg="add del">
          <ac:chgData name="Lokesh B M" userId="c5b60457-8551-4e62-9366-ac0ff2b9834b" providerId="ADAL" clId="{8E1E6BD8-AE31-4B67-A3E6-C4C2E25B37CD}" dt="2021-12-09T05:43:14.900" v="163" actId="478"/>
          <ac:spMkLst>
            <pc:docMk/>
            <pc:sldMk cId="3628440324" sldId="339"/>
            <ac:spMk id="61" creationId="{A64E4A9E-30CB-D845-AD65-378B1EE3743B}"/>
          </ac:spMkLst>
        </pc:spChg>
        <pc:spChg chg="add mod">
          <ac:chgData name="Lokesh B M" userId="c5b60457-8551-4e62-9366-ac0ff2b9834b" providerId="ADAL" clId="{8E1E6BD8-AE31-4B67-A3E6-C4C2E25B37CD}" dt="2021-12-09T06:01:15.598" v="302" actId="20577"/>
          <ac:spMkLst>
            <pc:docMk/>
            <pc:sldMk cId="3628440324" sldId="339"/>
            <ac:spMk id="62" creationId="{7B919F63-2B22-46B7-AC5A-7127E9854F4F}"/>
          </ac:spMkLst>
        </pc:spChg>
        <pc:spChg chg="add mod">
          <ac:chgData name="Lokesh B M" userId="c5b60457-8551-4e62-9366-ac0ff2b9834b" providerId="ADAL" clId="{8E1E6BD8-AE31-4B67-A3E6-C4C2E25B37CD}" dt="2021-12-09T05:58:09.769" v="296"/>
          <ac:spMkLst>
            <pc:docMk/>
            <pc:sldMk cId="3628440324" sldId="339"/>
            <ac:spMk id="63" creationId="{39DD91D2-FF2D-4BC5-BD7F-4D919BB6A9DA}"/>
          </ac:spMkLst>
        </pc:spChg>
        <pc:spChg chg="add mod">
          <ac:chgData name="Lokesh B M" userId="c5b60457-8551-4e62-9366-ac0ff2b9834b" providerId="ADAL" clId="{8E1E6BD8-AE31-4B67-A3E6-C4C2E25B37CD}" dt="2021-12-09T05:58:09.769" v="296"/>
          <ac:spMkLst>
            <pc:docMk/>
            <pc:sldMk cId="3628440324" sldId="339"/>
            <ac:spMk id="64" creationId="{8936F7D6-08F4-4352-9208-92FF3032F144}"/>
          </ac:spMkLst>
        </pc:spChg>
        <pc:spChg chg="add del mod">
          <ac:chgData name="Lokesh B M" userId="c5b60457-8551-4e62-9366-ac0ff2b9834b" providerId="ADAL" clId="{8E1E6BD8-AE31-4B67-A3E6-C4C2E25B37CD}" dt="2021-12-09T05:44:23.007" v="174" actId="1076"/>
          <ac:spMkLst>
            <pc:docMk/>
            <pc:sldMk cId="3628440324" sldId="339"/>
            <ac:spMk id="67" creationId="{11B99A42-8FA2-DA48-9944-73B531075582}"/>
          </ac:spMkLst>
        </pc:spChg>
        <pc:picChg chg="add del">
          <ac:chgData name="Lokesh B M" userId="c5b60457-8551-4e62-9366-ac0ff2b9834b" providerId="ADAL" clId="{8E1E6BD8-AE31-4B67-A3E6-C4C2E25B37CD}" dt="2021-12-09T05:43:14.900" v="163" actId="478"/>
          <ac:picMkLst>
            <pc:docMk/>
            <pc:sldMk cId="3628440324" sldId="339"/>
            <ac:picMk id="3" creationId="{823047BE-C75C-0144-9ED1-4A8ED5699DC7}"/>
          </ac:picMkLst>
        </pc:picChg>
        <pc:picChg chg="add del">
          <ac:chgData name="Lokesh B M" userId="c5b60457-8551-4e62-9366-ac0ff2b9834b" providerId="ADAL" clId="{8E1E6BD8-AE31-4B67-A3E6-C4C2E25B37CD}" dt="2021-12-09T05:43:14.900" v="163" actId="478"/>
          <ac:picMkLst>
            <pc:docMk/>
            <pc:sldMk cId="3628440324" sldId="339"/>
            <ac:picMk id="19" creationId="{33C7BB1F-2189-9B4D-9EAA-A3501D8D3D95}"/>
          </ac:picMkLst>
        </pc:picChg>
        <pc:picChg chg="add del">
          <ac:chgData name="Lokesh B M" userId="c5b60457-8551-4e62-9366-ac0ff2b9834b" providerId="ADAL" clId="{8E1E6BD8-AE31-4B67-A3E6-C4C2E25B37CD}" dt="2021-12-09T05:43:14.900" v="163" actId="478"/>
          <ac:picMkLst>
            <pc:docMk/>
            <pc:sldMk cId="3628440324" sldId="339"/>
            <ac:picMk id="38" creationId="{9D1A8996-2C9D-4483-9D01-8FBA16E04DA7}"/>
          </ac:picMkLst>
        </pc:picChg>
        <pc:picChg chg="add del">
          <ac:chgData name="Lokesh B M" userId="c5b60457-8551-4e62-9366-ac0ff2b9834b" providerId="ADAL" clId="{8E1E6BD8-AE31-4B67-A3E6-C4C2E25B37CD}" dt="2021-12-09T05:43:14.900" v="163" actId="478"/>
          <ac:picMkLst>
            <pc:docMk/>
            <pc:sldMk cId="3628440324" sldId="339"/>
            <ac:picMk id="39" creationId="{9AE27E6E-891E-244A-8F62-73A551946347}"/>
          </ac:picMkLst>
        </pc:picChg>
        <pc:picChg chg="add del">
          <ac:chgData name="Lokesh B M" userId="c5b60457-8551-4e62-9366-ac0ff2b9834b" providerId="ADAL" clId="{8E1E6BD8-AE31-4B67-A3E6-C4C2E25B37CD}" dt="2021-12-09T05:43:14.900" v="163" actId="478"/>
          <ac:picMkLst>
            <pc:docMk/>
            <pc:sldMk cId="3628440324" sldId="339"/>
            <ac:picMk id="41" creationId="{856EDEFE-2155-4DF9-B8B3-A7CB667D6BBD}"/>
          </ac:picMkLst>
        </pc:picChg>
        <pc:picChg chg="add del">
          <ac:chgData name="Lokesh B M" userId="c5b60457-8551-4e62-9366-ac0ff2b9834b" providerId="ADAL" clId="{8E1E6BD8-AE31-4B67-A3E6-C4C2E25B37CD}" dt="2021-12-09T05:43:14.900" v="163" actId="478"/>
          <ac:picMkLst>
            <pc:docMk/>
            <pc:sldMk cId="3628440324" sldId="339"/>
            <ac:picMk id="42" creationId="{5ADD21ED-9172-49CE-9173-C7B31848A25A}"/>
          </ac:picMkLst>
        </pc:picChg>
        <pc:picChg chg="del">
          <ac:chgData name="Lokesh B M" userId="c5b60457-8551-4e62-9366-ac0ff2b9834b" providerId="ADAL" clId="{8E1E6BD8-AE31-4B67-A3E6-C4C2E25B37CD}" dt="2021-12-09T05:58:51.199" v="297" actId="478"/>
          <ac:picMkLst>
            <pc:docMk/>
            <pc:sldMk cId="3628440324" sldId="339"/>
            <ac:picMk id="45" creationId="{F723C637-EAC1-8944-987F-5AA2A80315D2}"/>
          </ac:picMkLst>
        </pc:picChg>
        <pc:picChg chg="add del">
          <ac:chgData name="Lokesh B M" userId="c5b60457-8551-4e62-9366-ac0ff2b9834b" providerId="ADAL" clId="{8E1E6BD8-AE31-4B67-A3E6-C4C2E25B37CD}" dt="2021-12-09T05:43:14.900" v="163" actId="478"/>
          <ac:picMkLst>
            <pc:docMk/>
            <pc:sldMk cId="3628440324" sldId="339"/>
            <ac:picMk id="47" creationId="{121E7821-3B60-E742-8F11-84DB2F93CE14}"/>
          </ac:picMkLst>
        </pc:picChg>
        <pc:picChg chg="add del">
          <ac:chgData name="Lokesh B M" userId="c5b60457-8551-4e62-9366-ac0ff2b9834b" providerId="ADAL" clId="{8E1E6BD8-AE31-4B67-A3E6-C4C2E25B37CD}" dt="2021-12-09T05:43:14.900" v="163" actId="478"/>
          <ac:picMkLst>
            <pc:docMk/>
            <pc:sldMk cId="3628440324" sldId="339"/>
            <ac:picMk id="48" creationId="{6CDF1243-DBB7-2740-A931-A5579BE539A4}"/>
          </ac:picMkLst>
        </pc:picChg>
        <pc:picChg chg="add del">
          <ac:chgData name="Lokesh B M" userId="c5b60457-8551-4e62-9366-ac0ff2b9834b" providerId="ADAL" clId="{8E1E6BD8-AE31-4B67-A3E6-C4C2E25B37CD}" dt="2021-12-09T05:43:14.900" v="163" actId="478"/>
          <ac:picMkLst>
            <pc:docMk/>
            <pc:sldMk cId="3628440324" sldId="339"/>
            <ac:picMk id="49" creationId="{EFCDD900-3204-0F4C-BCA6-A6F784682C50}"/>
          </ac:picMkLst>
        </pc:picChg>
        <pc:picChg chg="add del">
          <ac:chgData name="Lokesh B M" userId="c5b60457-8551-4e62-9366-ac0ff2b9834b" providerId="ADAL" clId="{8E1E6BD8-AE31-4B67-A3E6-C4C2E25B37CD}" dt="2021-12-09T05:43:14.900" v="163" actId="478"/>
          <ac:picMkLst>
            <pc:docMk/>
            <pc:sldMk cId="3628440324" sldId="339"/>
            <ac:picMk id="51" creationId="{ABCEE9C7-355E-9C46-8911-7DB7CB6A10B6}"/>
          </ac:picMkLst>
        </pc:picChg>
        <pc:picChg chg="add mod">
          <ac:chgData name="Lokesh B M" userId="c5b60457-8551-4e62-9366-ac0ff2b9834b" providerId="ADAL" clId="{8E1E6BD8-AE31-4B67-A3E6-C4C2E25B37CD}" dt="2021-12-09T05:58:52.360" v="298"/>
          <ac:picMkLst>
            <pc:docMk/>
            <pc:sldMk cId="3628440324" sldId="339"/>
            <ac:picMk id="65" creationId="{96A0FF68-DD3B-49B9-BD5B-92775FF9CAA5}"/>
          </ac:picMkLst>
        </pc:picChg>
        <pc:cxnChg chg="mod">
          <ac:chgData name="Lokesh B M" userId="c5b60457-8551-4e62-9366-ac0ff2b9834b" providerId="ADAL" clId="{8E1E6BD8-AE31-4B67-A3E6-C4C2E25B37CD}" dt="2021-12-09T05:40:18.932" v="141" actId="1038"/>
          <ac:cxnSpMkLst>
            <pc:docMk/>
            <pc:sldMk cId="3628440324" sldId="339"/>
            <ac:cxnSpMk id="20" creationId="{67B4FEEB-E7B7-5447-A186-B70B2EB910AD}"/>
          </ac:cxnSpMkLst>
        </pc:cxnChg>
        <pc:cxnChg chg="mod">
          <ac:chgData name="Lokesh B M" userId="c5b60457-8551-4e62-9366-ac0ff2b9834b" providerId="ADAL" clId="{8E1E6BD8-AE31-4B67-A3E6-C4C2E25B37CD}" dt="2021-12-09T05:54:26.712" v="271" actId="1076"/>
          <ac:cxnSpMkLst>
            <pc:docMk/>
            <pc:sldMk cId="3628440324" sldId="339"/>
            <ac:cxnSpMk id="23" creationId="{A95A61F7-437F-D749-8D97-4A1AC786976C}"/>
          </ac:cxnSpMkLst>
        </pc:cxnChg>
      </pc:sldChg>
      <pc:sldChg chg="del">
        <pc:chgData name="Lokesh B M" userId="c5b60457-8551-4e62-9366-ac0ff2b9834b" providerId="ADAL" clId="{8E1E6BD8-AE31-4B67-A3E6-C4C2E25B37CD}" dt="2021-12-10T05:31:07.356" v="1873" actId="47"/>
        <pc:sldMkLst>
          <pc:docMk/>
          <pc:sldMk cId="1571689310" sldId="340"/>
        </pc:sldMkLst>
      </pc:sldChg>
      <pc:sldChg chg="del">
        <pc:chgData name="Lokesh B M" userId="c5b60457-8551-4e62-9366-ac0ff2b9834b" providerId="ADAL" clId="{8E1E6BD8-AE31-4B67-A3E6-C4C2E25B37CD}" dt="2021-12-10T04:46:11.224" v="1178" actId="47"/>
        <pc:sldMkLst>
          <pc:docMk/>
          <pc:sldMk cId="3872222191" sldId="3139"/>
        </pc:sldMkLst>
      </pc:sldChg>
      <pc:sldChg chg="del">
        <pc:chgData name="Lokesh B M" userId="c5b60457-8551-4e62-9366-ac0ff2b9834b" providerId="ADAL" clId="{8E1E6BD8-AE31-4B67-A3E6-C4C2E25B37CD}" dt="2021-12-10T05:31:09.628" v="1874" actId="47"/>
        <pc:sldMkLst>
          <pc:docMk/>
          <pc:sldMk cId="566704981" sldId="3143"/>
        </pc:sldMkLst>
      </pc:sldChg>
      <pc:sldChg chg="del">
        <pc:chgData name="Lokesh B M" userId="c5b60457-8551-4e62-9366-ac0ff2b9834b" providerId="ADAL" clId="{8E1E6BD8-AE31-4B67-A3E6-C4C2E25B37CD}" dt="2021-12-10T04:45:57.407" v="1177" actId="47"/>
        <pc:sldMkLst>
          <pc:docMk/>
          <pc:sldMk cId="641949370" sldId="3144"/>
        </pc:sldMkLst>
      </pc:sldChg>
      <pc:sldChg chg="del">
        <pc:chgData name="Lokesh B M" userId="c5b60457-8551-4e62-9366-ac0ff2b9834b" providerId="ADAL" clId="{8E1E6BD8-AE31-4B67-A3E6-C4C2E25B37CD}" dt="2021-12-10T05:31:07.356" v="1873" actId="47"/>
        <pc:sldMkLst>
          <pc:docMk/>
          <pc:sldMk cId="2852445848" sldId="3145"/>
        </pc:sldMkLst>
      </pc:sldChg>
      <pc:sldChg chg="del">
        <pc:chgData name="Lokesh B M" userId="c5b60457-8551-4e62-9366-ac0ff2b9834b" providerId="ADAL" clId="{8E1E6BD8-AE31-4B67-A3E6-C4C2E25B37CD}" dt="2021-12-10T05:19:38.317" v="1757" actId="47"/>
        <pc:sldMkLst>
          <pc:docMk/>
          <pc:sldMk cId="3788328061" sldId="3147"/>
        </pc:sldMkLst>
      </pc:sldChg>
      <pc:sldChg chg="modSp del mod">
        <pc:chgData name="Lokesh B M" userId="c5b60457-8551-4e62-9366-ac0ff2b9834b" providerId="ADAL" clId="{8E1E6BD8-AE31-4B67-A3E6-C4C2E25B37CD}" dt="2021-12-09T05:39:51.069" v="130" actId="47"/>
        <pc:sldMkLst>
          <pc:docMk/>
          <pc:sldMk cId="1449310771" sldId="3149"/>
        </pc:sldMkLst>
        <pc:picChg chg="mod">
          <ac:chgData name="Lokesh B M" userId="c5b60457-8551-4e62-9366-ac0ff2b9834b" providerId="ADAL" clId="{8E1E6BD8-AE31-4B67-A3E6-C4C2E25B37CD}" dt="2021-12-09T05:30:08.315" v="65" actId="1076"/>
          <ac:picMkLst>
            <pc:docMk/>
            <pc:sldMk cId="1449310771" sldId="3149"/>
            <ac:picMk id="3" creationId="{B48614C7-4B78-44D8-A45A-9DA91874176D}"/>
          </ac:picMkLst>
        </pc:picChg>
      </pc:sldChg>
      <pc:sldChg chg="addSp modSp mod modNotesTx">
        <pc:chgData name="Lokesh B M" userId="c5b60457-8551-4e62-9366-ac0ff2b9834b" providerId="ADAL" clId="{8E1E6BD8-AE31-4B67-A3E6-C4C2E25B37CD}" dt="2021-12-10T11:20:32.144" v="2607" actId="1076"/>
        <pc:sldMkLst>
          <pc:docMk/>
          <pc:sldMk cId="1645882259" sldId="3150"/>
        </pc:sldMkLst>
        <pc:spChg chg="add mod">
          <ac:chgData name="Lokesh B M" userId="c5b60457-8551-4e62-9366-ac0ff2b9834b" providerId="ADAL" clId="{8E1E6BD8-AE31-4B67-A3E6-C4C2E25B37CD}" dt="2021-12-10T11:13:05.048" v="2545" actId="1076"/>
          <ac:spMkLst>
            <pc:docMk/>
            <pc:sldMk cId="1645882259" sldId="3150"/>
            <ac:spMk id="29" creationId="{8CEC1C0E-F948-4498-8DB1-DEA56F839C4C}"/>
          </ac:spMkLst>
        </pc:spChg>
        <pc:spChg chg="add mod">
          <ac:chgData name="Lokesh B M" userId="c5b60457-8551-4e62-9366-ac0ff2b9834b" providerId="ADAL" clId="{8E1E6BD8-AE31-4B67-A3E6-C4C2E25B37CD}" dt="2021-12-10T11:13:27.028" v="2548" actId="207"/>
          <ac:spMkLst>
            <pc:docMk/>
            <pc:sldMk cId="1645882259" sldId="3150"/>
            <ac:spMk id="31" creationId="{906B3DAF-6626-4F05-99FC-B0504E62319E}"/>
          </ac:spMkLst>
        </pc:spChg>
        <pc:spChg chg="mod">
          <ac:chgData name="Lokesh B M" userId="c5b60457-8551-4e62-9366-ac0ff2b9834b" providerId="ADAL" clId="{8E1E6BD8-AE31-4B67-A3E6-C4C2E25B37CD}" dt="2021-12-10T11:12:42.528" v="2544" actId="1076"/>
          <ac:spMkLst>
            <pc:docMk/>
            <pc:sldMk cId="1645882259" sldId="3150"/>
            <ac:spMk id="36" creationId="{F497BD5F-30AD-5D4A-8D65-C9ED148C9988}"/>
          </ac:spMkLst>
        </pc:spChg>
        <pc:spChg chg="mod">
          <ac:chgData name="Lokesh B M" userId="c5b60457-8551-4e62-9366-ac0ff2b9834b" providerId="ADAL" clId="{8E1E6BD8-AE31-4B67-A3E6-C4C2E25B37CD}" dt="2021-12-10T11:20:32.144" v="2607" actId="1076"/>
          <ac:spMkLst>
            <pc:docMk/>
            <pc:sldMk cId="1645882259" sldId="3150"/>
            <ac:spMk id="39" creationId="{E77403CC-6AE3-0F45-B865-7A9C3F0566BE}"/>
          </ac:spMkLst>
        </pc:spChg>
        <pc:spChg chg="mod">
          <ac:chgData name="Lokesh B M" userId="c5b60457-8551-4e62-9366-ac0ff2b9834b" providerId="ADAL" clId="{8E1E6BD8-AE31-4B67-A3E6-C4C2E25B37CD}" dt="2021-12-10T11:11:35.842" v="2529" actId="1076"/>
          <ac:spMkLst>
            <pc:docMk/>
            <pc:sldMk cId="1645882259" sldId="3150"/>
            <ac:spMk id="43" creationId="{F68CF0BD-4101-EB4E-83B0-D05DCBFD25D6}"/>
          </ac:spMkLst>
        </pc:spChg>
        <pc:picChg chg="mod">
          <ac:chgData name="Lokesh B M" userId="c5b60457-8551-4e62-9366-ac0ff2b9834b" providerId="ADAL" clId="{8E1E6BD8-AE31-4B67-A3E6-C4C2E25B37CD}" dt="2021-12-09T05:28:41.946" v="42" actId="1076"/>
          <ac:picMkLst>
            <pc:docMk/>
            <pc:sldMk cId="1645882259" sldId="3150"/>
            <ac:picMk id="14" creationId="{B46445E4-42D4-E74D-AE1D-F1BA34E643E4}"/>
          </ac:picMkLst>
        </pc:picChg>
      </pc:sldChg>
      <pc:sldChg chg="addSp delSp modSp add mod modNotesTx">
        <pc:chgData name="Lokesh B M" userId="c5b60457-8551-4e62-9366-ac0ff2b9834b" providerId="ADAL" clId="{8E1E6BD8-AE31-4B67-A3E6-C4C2E25B37CD}" dt="2021-12-10T07:02:06.936" v="1880" actId="20577"/>
        <pc:sldMkLst>
          <pc:docMk/>
          <pc:sldMk cId="332557017" sldId="3151"/>
        </pc:sldMkLst>
        <pc:spChg chg="mod">
          <ac:chgData name="Lokesh B M" userId="c5b60457-8551-4e62-9366-ac0ff2b9834b" providerId="ADAL" clId="{8E1E6BD8-AE31-4B67-A3E6-C4C2E25B37CD}" dt="2021-12-10T05:11:52.342" v="1384" actId="14100"/>
          <ac:spMkLst>
            <pc:docMk/>
            <pc:sldMk cId="332557017" sldId="3151"/>
            <ac:spMk id="59" creationId="{67BC9200-BD92-49A1-AD91-F63265D3028C}"/>
          </ac:spMkLst>
        </pc:spChg>
        <pc:spChg chg="mod">
          <ac:chgData name="Lokesh B M" userId="c5b60457-8551-4e62-9366-ac0ff2b9834b" providerId="ADAL" clId="{8E1E6BD8-AE31-4B67-A3E6-C4C2E25B37CD}" dt="2021-12-10T05:10:43.536" v="1381" actId="403"/>
          <ac:spMkLst>
            <pc:docMk/>
            <pc:sldMk cId="332557017" sldId="3151"/>
            <ac:spMk id="75" creationId="{87EFA68E-8C9B-4827-A4C3-F075E596B0E8}"/>
          </ac:spMkLst>
        </pc:spChg>
        <pc:spChg chg="mod">
          <ac:chgData name="Lokesh B M" userId="c5b60457-8551-4e62-9366-ac0ff2b9834b" providerId="ADAL" clId="{8E1E6BD8-AE31-4B67-A3E6-C4C2E25B37CD}" dt="2021-12-10T04:35:35.310" v="1003" actId="1035"/>
          <ac:spMkLst>
            <pc:docMk/>
            <pc:sldMk cId="332557017" sldId="3151"/>
            <ac:spMk id="76" creationId="{1DE93592-BF80-44B5-8E8B-7ABF6F341688}"/>
          </ac:spMkLst>
        </pc:spChg>
        <pc:spChg chg="mod">
          <ac:chgData name="Lokesh B M" userId="c5b60457-8551-4e62-9366-ac0ff2b9834b" providerId="ADAL" clId="{8E1E6BD8-AE31-4B67-A3E6-C4C2E25B37CD}" dt="2021-12-10T05:10:56.917" v="1383" actId="14100"/>
          <ac:spMkLst>
            <pc:docMk/>
            <pc:sldMk cId="332557017" sldId="3151"/>
            <ac:spMk id="77" creationId="{E7F859D1-1D1B-4BDB-B312-9ED8E319AB85}"/>
          </ac:spMkLst>
        </pc:spChg>
        <pc:spChg chg="mod">
          <ac:chgData name="Lokesh B M" userId="c5b60457-8551-4e62-9366-ac0ff2b9834b" providerId="ADAL" clId="{8E1E6BD8-AE31-4B67-A3E6-C4C2E25B37CD}" dt="2021-12-10T04:34:33.456" v="962" actId="14100"/>
          <ac:spMkLst>
            <pc:docMk/>
            <pc:sldMk cId="332557017" sldId="3151"/>
            <ac:spMk id="78" creationId="{99A7D88F-9D30-417A-B91C-07197D84C92D}"/>
          </ac:spMkLst>
        </pc:spChg>
        <pc:spChg chg="mod">
          <ac:chgData name="Lokesh B M" userId="c5b60457-8551-4e62-9366-ac0ff2b9834b" providerId="ADAL" clId="{8E1E6BD8-AE31-4B67-A3E6-C4C2E25B37CD}" dt="2021-12-10T05:06:59.637" v="1236" actId="14100"/>
          <ac:spMkLst>
            <pc:docMk/>
            <pc:sldMk cId="332557017" sldId="3151"/>
            <ac:spMk id="82" creationId="{29BCA01B-7E08-4D5A-851B-FB417C482A59}"/>
          </ac:spMkLst>
        </pc:spChg>
        <pc:spChg chg="mod">
          <ac:chgData name="Lokesh B M" userId="c5b60457-8551-4e62-9366-ac0ff2b9834b" providerId="ADAL" clId="{8E1E6BD8-AE31-4B67-A3E6-C4C2E25B37CD}" dt="2021-12-10T05:07:04.830" v="1237" actId="14100"/>
          <ac:spMkLst>
            <pc:docMk/>
            <pc:sldMk cId="332557017" sldId="3151"/>
            <ac:spMk id="85" creationId="{2F55C14D-912C-479F-A86C-E6CC98954EE0}"/>
          </ac:spMkLst>
        </pc:spChg>
        <pc:spChg chg="mod">
          <ac:chgData name="Lokesh B M" userId="c5b60457-8551-4e62-9366-ac0ff2b9834b" providerId="ADAL" clId="{8E1E6BD8-AE31-4B67-A3E6-C4C2E25B37CD}" dt="2021-12-10T05:10:52.641" v="1382" actId="1076"/>
          <ac:spMkLst>
            <pc:docMk/>
            <pc:sldMk cId="332557017" sldId="3151"/>
            <ac:spMk id="97" creationId="{1E34060F-94D6-4B18-A40A-57B31FD2551F}"/>
          </ac:spMkLst>
        </pc:spChg>
        <pc:spChg chg="mod">
          <ac:chgData name="Lokesh B M" userId="c5b60457-8551-4e62-9366-ac0ff2b9834b" providerId="ADAL" clId="{8E1E6BD8-AE31-4B67-A3E6-C4C2E25B37CD}" dt="2021-12-10T05:10:52.641" v="1382" actId="1076"/>
          <ac:spMkLst>
            <pc:docMk/>
            <pc:sldMk cId="332557017" sldId="3151"/>
            <ac:spMk id="98" creationId="{90B1B96B-6801-4E75-AAC8-A1F30145E184}"/>
          </ac:spMkLst>
        </pc:spChg>
        <pc:spChg chg="mod">
          <ac:chgData name="Lokesh B M" userId="c5b60457-8551-4e62-9366-ac0ff2b9834b" providerId="ADAL" clId="{8E1E6BD8-AE31-4B67-A3E6-C4C2E25B37CD}" dt="2021-12-10T05:10:52.641" v="1382" actId="1076"/>
          <ac:spMkLst>
            <pc:docMk/>
            <pc:sldMk cId="332557017" sldId="3151"/>
            <ac:spMk id="99" creationId="{13A63DD6-EAA2-405E-A8BC-42E12C46D80B}"/>
          </ac:spMkLst>
        </pc:spChg>
        <pc:grpChg chg="mod">
          <ac:chgData name="Lokesh B M" userId="c5b60457-8551-4e62-9366-ac0ff2b9834b" providerId="ADAL" clId="{8E1E6BD8-AE31-4B67-A3E6-C4C2E25B37CD}" dt="2021-12-10T05:10:52.641" v="1382" actId="1076"/>
          <ac:grpSpMkLst>
            <pc:docMk/>
            <pc:sldMk cId="332557017" sldId="3151"/>
            <ac:grpSpMk id="104" creationId="{DFD19E4D-1ECD-416B-AE79-B1AFA2FEB473}"/>
          </ac:grpSpMkLst>
        </pc:grpChg>
        <pc:picChg chg="add del mod">
          <ac:chgData name="Lokesh B M" userId="c5b60457-8551-4e62-9366-ac0ff2b9834b" providerId="ADAL" clId="{8E1E6BD8-AE31-4B67-A3E6-C4C2E25B37CD}" dt="2021-12-10T04:12:04.192" v="827" actId="478"/>
          <ac:picMkLst>
            <pc:docMk/>
            <pc:sldMk cId="332557017" sldId="3151"/>
            <ac:picMk id="3" creationId="{658E2E4A-DB63-48B8-8D28-3432022DD46B}"/>
          </ac:picMkLst>
        </pc:picChg>
        <pc:picChg chg="add mod">
          <ac:chgData name="Lokesh B M" userId="c5b60457-8551-4e62-9366-ac0ff2b9834b" providerId="ADAL" clId="{8E1E6BD8-AE31-4B67-A3E6-C4C2E25B37CD}" dt="2021-12-10T04:32:05.727" v="869" actId="1035"/>
          <ac:picMkLst>
            <pc:docMk/>
            <pc:sldMk cId="332557017" sldId="3151"/>
            <ac:picMk id="5" creationId="{064F221F-8528-41A8-ADBB-4F6C21487350}"/>
          </ac:picMkLst>
        </pc:picChg>
        <pc:picChg chg="add del mod">
          <ac:chgData name="Lokesh B M" userId="c5b60457-8551-4e62-9366-ac0ff2b9834b" providerId="ADAL" clId="{8E1E6BD8-AE31-4B67-A3E6-C4C2E25B37CD}" dt="2021-12-10T04:29:50.825" v="834" actId="478"/>
          <ac:picMkLst>
            <pc:docMk/>
            <pc:sldMk cId="332557017" sldId="3151"/>
            <ac:picMk id="7" creationId="{FE97DF2F-C247-4D01-B22B-72A407B09228}"/>
          </ac:picMkLst>
        </pc:picChg>
        <pc:picChg chg="add mod">
          <ac:chgData name="Lokesh B M" userId="c5b60457-8551-4e62-9366-ac0ff2b9834b" providerId="ADAL" clId="{8E1E6BD8-AE31-4B67-A3E6-C4C2E25B37CD}" dt="2021-12-10T04:32:10.051" v="870" actId="14100"/>
          <ac:picMkLst>
            <pc:docMk/>
            <pc:sldMk cId="332557017" sldId="3151"/>
            <ac:picMk id="9" creationId="{1630A562-DA18-484B-8EE8-75295D763659}"/>
          </ac:picMkLst>
        </pc:picChg>
        <pc:picChg chg="del">
          <ac:chgData name="Lokesh B M" userId="c5b60457-8551-4e62-9366-ac0ff2b9834b" providerId="ADAL" clId="{8E1E6BD8-AE31-4B67-A3E6-C4C2E25B37CD}" dt="2021-12-10T04:10:43.106" v="822" actId="478"/>
          <ac:picMkLst>
            <pc:docMk/>
            <pc:sldMk cId="332557017" sldId="3151"/>
            <ac:picMk id="11" creationId="{88CD40EB-AD53-4AC3-8871-2E45B8A7488E}"/>
          </ac:picMkLst>
        </pc:picChg>
        <pc:picChg chg="add del">
          <ac:chgData name="Lokesh B M" userId="c5b60457-8551-4e62-9366-ac0ff2b9834b" providerId="ADAL" clId="{8E1E6BD8-AE31-4B67-A3E6-C4C2E25B37CD}" dt="2021-12-10T04:47:50.359" v="1183" actId="22"/>
          <ac:picMkLst>
            <pc:docMk/>
            <pc:sldMk cId="332557017" sldId="3151"/>
            <ac:picMk id="12" creationId="{31CEB9D1-7012-420B-B1C5-C41BD7FD48C0}"/>
          </ac:picMkLst>
        </pc:picChg>
      </pc:sldChg>
      <pc:sldChg chg="addSp delSp modSp add mod modNotesTx">
        <pc:chgData name="Lokesh B M" userId="c5b60457-8551-4e62-9366-ac0ff2b9834b" providerId="ADAL" clId="{8E1E6BD8-AE31-4B67-A3E6-C4C2E25B37CD}" dt="2021-12-10T07:02:09.526" v="1881" actId="20577"/>
        <pc:sldMkLst>
          <pc:docMk/>
          <pc:sldMk cId="1378174849" sldId="3152"/>
        </pc:sldMkLst>
        <pc:spChg chg="mod">
          <ac:chgData name="Lokesh B M" userId="c5b60457-8551-4e62-9366-ac0ff2b9834b" providerId="ADAL" clId="{8E1E6BD8-AE31-4B67-A3E6-C4C2E25B37CD}" dt="2021-12-10T05:15:13.292" v="1589" actId="1076"/>
          <ac:spMkLst>
            <pc:docMk/>
            <pc:sldMk cId="1378174849" sldId="3152"/>
            <ac:spMk id="59" creationId="{67BC9200-BD92-49A1-AD91-F63265D3028C}"/>
          </ac:spMkLst>
        </pc:spChg>
        <pc:spChg chg="mod">
          <ac:chgData name="Lokesh B M" userId="c5b60457-8551-4e62-9366-ac0ff2b9834b" providerId="ADAL" clId="{8E1E6BD8-AE31-4B67-A3E6-C4C2E25B37CD}" dt="2021-12-10T05:19:08.127" v="1756" actId="1076"/>
          <ac:spMkLst>
            <pc:docMk/>
            <pc:sldMk cId="1378174849" sldId="3152"/>
            <ac:spMk id="75" creationId="{87EFA68E-8C9B-4827-A4C3-F075E596B0E8}"/>
          </ac:spMkLst>
        </pc:spChg>
        <pc:spChg chg="mod">
          <ac:chgData name="Lokesh B M" userId="c5b60457-8551-4e62-9366-ac0ff2b9834b" providerId="ADAL" clId="{8E1E6BD8-AE31-4B67-A3E6-C4C2E25B37CD}" dt="2021-12-10T05:13:53.586" v="1587" actId="1035"/>
          <ac:spMkLst>
            <pc:docMk/>
            <pc:sldMk cId="1378174849" sldId="3152"/>
            <ac:spMk id="76" creationId="{1DE93592-BF80-44B5-8E8B-7ABF6F341688}"/>
          </ac:spMkLst>
        </pc:spChg>
        <pc:spChg chg="mod">
          <ac:chgData name="Lokesh B M" userId="c5b60457-8551-4e62-9366-ac0ff2b9834b" providerId="ADAL" clId="{8E1E6BD8-AE31-4B67-A3E6-C4C2E25B37CD}" dt="2021-12-10T05:19:08.127" v="1756" actId="1076"/>
          <ac:spMkLst>
            <pc:docMk/>
            <pc:sldMk cId="1378174849" sldId="3152"/>
            <ac:spMk id="77" creationId="{E7F859D1-1D1B-4BDB-B312-9ED8E319AB85}"/>
          </ac:spMkLst>
        </pc:spChg>
        <pc:spChg chg="mod">
          <ac:chgData name="Lokesh B M" userId="c5b60457-8551-4e62-9366-ac0ff2b9834b" providerId="ADAL" clId="{8E1E6BD8-AE31-4B67-A3E6-C4C2E25B37CD}" dt="2021-12-10T05:13:50.448" v="1579" actId="14100"/>
          <ac:spMkLst>
            <pc:docMk/>
            <pc:sldMk cId="1378174849" sldId="3152"/>
            <ac:spMk id="78" creationId="{99A7D88F-9D30-417A-B91C-07197D84C92D}"/>
          </ac:spMkLst>
        </pc:spChg>
        <pc:spChg chg="mod">
          <ac:chgData name="Lokesh B M" userId="c5b60457-8551-4e62-9366-ac0ff2b9834b" providerId="ADAL" clId="{8E1E6BD8-AE31-4B67-A3E6-C4C2E25B37CD}" dt="2021-12-10T05:19:08.127" v="1756" actId="1076"/>
          <ac:spMkLst>
            <pc:docMk/>
            <pc:sldMk cId="1378174849" sldId="3152"/>
            <ac:spMk id="82" creationId="{29BCA01B-7E08-4D5A-851B-FB417C482A59}"/>
          </ac:spMkLst>
        </pc:spChg>
        <pc:spChg chg="mod">
          <ac:chgData name="Lokesh B M" userId="c5b60457-8551-4e62-9366-ac0ff2b9834b" providerId="ADAL" clId="{8E1E6BD8-AE31-4B67-A3E6-C4C2E25B37CD}" dt="2021-12-10T05:18:49.942" v="1754" actId="20577"/>
          <ac:spMkLst>
            <pc:docMk/>
            <pc:sldMk cId="1378174849" sldId="3152"/>
            <ac:spMk id="97" creationId="{1E34060F-94D6-4B18-A40A-57B31FD2551F}"/>
          </ac:spMkLst>
        </pc:spChg>
        <pc:spChg chg="mod">
          <ac:chgData name="Lokesh B M" userId="c5b60457-8551-4e62-9366-ac0ff2b9834b" providerId="ADAL" clId="{8E1E6BD8-AE31-4B67-A3E6-C4C2E25B37CD}" dt="2021-12-10T05:15:19.362" v="1590" actId="1076"/>
          <ac:spMkLst>
            <pc:docMk/>
            <pc:sldMk cId="1378174849" sldId="3152"/>
            <ac:spMk id="98" creationId="{90B1B96B-6801-4E75-AAC8-A1F30145E184}"/>
          </ac:spMkLst>
        </pc:spChg>
        <pc:spChg chg="mod">
          <ac:chgData name="Lokesh B M" userId="c5b60457-8551-4e62-9366-ac0ff2b9834b" providerId="ADAL" clId="{8E1E6BD8-AE31-4B67-A3E6-C4C2E25B37CD}" dt="2021-12-10T05:15:19.362" v="1590" actId="1076"/>
          <ac:spMkLst>
            <pc:docMk/>
            <pc:sldMk cId="1378174849" sldId="3152"/>
            <ac:spMk id="99" creationId="{13A63DD6-EAA2-405E-A8BC-42E12C46D80B}"/>
          </ac:spMkLst>
        </pc:spChg>
        <pc:grpChg chg="mod">
          <ac:chgData name="Lokesh B M" userId="c5b60457-8551-4e62-9366-ac0ff2b9834b" providerId="ADAL" clId="{8E1E6BD8-AE31-4B67-A3E6-C4C2E25B37CD}" dt="2021-12-10T05:19:08.127" v="1756" actId="1076"/>
          <ac:grpSpMkLst>
            <pc:docMk/>
            <pc:sldMk cId="1378174849" sldId="3152"/>
            <ac:grpSpMk id="93" creationId="{67596847-D54A-458C-B5D6-2429523FE88A}"/>
          </ac:grpSpMkLst>
        </pc:grpChg>
        <pc:grpChg chg="mod">
          <ac:chgData name="Lokesh B M" userId="c5b60457-8551-4e62-9366-ac0ff2b9834b" providerId="ADAL" clId="{8E1E6BD8-AE31-4B67-A3E6-C4C2E25B37CD}" dt="2021-12-10T05:15:19.362" v="1590" actId="1076"/>
          <ac:grpSpMkLst>
            <pc:docMk/>
            <pc:sldMk cId="1378174849" sldId="3152"/>
            <ac:grpSpMk id="104" creationId="{DFD19E4D-1ECD-416B-AE79-B1AFA2FEB473}"/>
          </ac:grpSpMkLst>
        </pc:grpChg>
        <pc:picChg chg="add mod modCrop">
          <ac:chgData name="Lokesh B M" userId="c5b60457-8551-4e62-9366-ac0ff2b9834b" providerId="ADAL" clId="{8E1E6BD8-AE31-4B67-A3E6-C4C2E25B37CD}" dt="2021-12-10T04:57:52.663" v="1233" actId="1076"/>
          <ac:picMkLst>
            <pc:docMk/>
            <pc:sldMk cId="1378174849" sldId="3152"/>
            <ac:picMk id="3" creationId="{B4CC8670-9571-44D0-BE8E-12E2B42D07F7}"/>
          </ac:picMkLst>
        </pc:picChg>
        <pc:picChg chg="del mod">
          <ac:chgData name="Lokesh B M" userId="c5b60457-8551-4e62-9366-ac0ff2b9834b" providerId="ADAL" clId="{8E1E6BD8-AE31-4B67-A3E6-C4C2E25B37CD}" dt="2021-12-10T04:47:57.541" v="1187" actId="478"/>
          <ac:picMkLst>
            <pc:docMk/>
            <pc:sldMk cId="1378174849" sldId="3152"/>
            <ac:picMk id="5" creationId="{064F221F-8528-41A8-ADBB-4F6C21487350}"/>
          </ac:picMkLst>
        </pc:picChg>
        <pc:picChg chg="add mod modCrop">
          <ac:chgData name="Lokesh B M" userId="c5b60457-8551-4e62-9366-ac0ff2b9834b" providerId="ADAL" clId="{8E1E6BD8-AE31-4B67-A3E6-C4C2E25B37CD}" dt="2021-12-10T04:57:09.883" v="1224" actId="1076"/>
          <ac:picMkLst>
            <pc:docMk/>
            <pc:sldMk cId="1378174849" sldId="3152"/>
            <ac:picMk id="6" creationId="{FDE0AB43-1A77-4A55-BD81-2D986F777FE0}"/>
          </ac:picMkLst>
        </pc:picChg>
        <pc:picChg chg="add mod modCrop">
          <ac:chgData name="Lokesh B M" userId="c5b60457-8551-4e62-9366-ac0ff2b9834b" providerId="ADAL" clId="{8E1E6BD8-AE31-4B67-A3E6-C4C2E25B37CD}" dt="2021-12-10T04:57:58.645" v="1234" actId="1076"/>
          <ac:picMkLst>
            <pc:docMk/>
            <pc:sldMk cId="1378174849" sldId="3152"/>
            <ac:picMk id="8" creationId="{28FD1DB3-E8DB-41C1-B9E1-355C748D8863}"/>
          </ac:picMkLst>
        </pc:picChg>
        <pc:picChg chg="del">
          <ac:chgData name="Lokesh B M" userId="c5b60457-8551-4e62-9366-ac0ff2b9834b" providerId="ADAL" clId="{8E1E6BD8-AE31-4B67-A3E6-C4C2E25B37CD}" dt="2021-12-10T04:47:57.129" v="1185" actId="478"/>
          <ac:picMkLst>
            <pc:docMk/>
            <pc:sldMk cId="1378174849" sldId="3152"/>
            <ac:picMk id="9" creationId="{1630A562-DA18-484B-8EE8-75295D763659}"/>
          </ac:picMkLst>
        </pc:picChg>
      </pc:sldChg>
      <pc:sldChg chg="addSp delSp modSp add mod ord modNotesTx">
        <pc:chgData name="Lokesh B M" userId="c5b60457-8551-4e62-9366-ac0ff2b9834b" providerId="ADAL" clId="{8E1E6BD8-AE31-4B67-A3E6-C4C2E25B37CD}" dt="2021-12-10T09:22:52.225" v="2055" actId="1076"/>
        <pc:sldMkLst>
          <pc:docMk/>
          <pc:sldMk cId="56010481" sldId="3153"/>
        </pc:sldMkLst>
        <pc:spChg chg="add mod">
          <ac:chgData name="Lokesh B M" userId="c5b60457-8551-4e62-9366-ac0ff2b9834b" providerId="ADAL" clId="{8E1E6BD8-AE31-4B67-A3E6-C4C2E25B37CD}" dt="2021-12-10T05:30:26.473" v="1840" actId="14100"/>
          <ac:spMkLst>
            <pc:docMk/>
            <pc:sldMk cId="56010481" sldId="3153"/>
            <ac:spMk id="32" creationId="{16952DC8-586D-4F36-81A9-86ECA11EC596}"/>
          </ac:spMkLst>
        </pc:spChg>
        <pc:spChg chg="mod">
          <ac:chgData name="Lokesh B M" userId="c5b60457-8551-4e62-9366-ac0ff2b9834b" providerId="ADAL" clId="{8E1E6BD8-AE31-4B67-A3E6-C4C2E25B37CD}" dt="2021-12-10T05:23:43.445" v="1771" actId="20577"/>
          <ac:spMkLst>
            <pc:docMk/>
            <pc:sldMk cId="56010481" sldId="3153"/>
            <ac:spMk id="59" creationId="{67BC9200-BD92-49A1-AD91-F63265D3028C}"/>
          </ac:spMkLst>
        </pc:spChg>
        <pc:spChg chg="mod">
          <ac:chgData name="Lokesh B M" userId="c5b60457-8551-4e62-9366-ac0ff2b9834b" providerId="ADAL" clId="{8E1E6BD8-AE31-4B67-A3E6-C4C2E25B37CD}" dt="2021-12-10T09:22:36.973" v="2053" actId="2711"/>
          <ac:spMkLst>
            <pc:docMk/>
            <pc:sldMk cId="56010481" sldId="3153"/>
            <ac:spMk id="75" creationId="{87EFA68E-8C9B-4827-A4C3-F075E596B0E8}"/>
          </ac:spMkLst>
        </pc:spChg>
        <pc:spChg chg="del mod">
          <ac:chgData name="Lokesh B M" userId="c5b60457-8551-4e62-9366-ac0ff2b9834b" providerId="ADAL" clId="{8E1E6BD8-AE31-4B67-A3E6-C4C2E25B37CD}" dt="2021-12-10T05:26:26.721" v="1776"/>
          <ac:spMkLst>
            <pc:docMk/>
            <pc:sldMk cId="56010481" sldId="3153"/>
            <ac:spMk id="76" creationId="{1DE93592-BF80-44B5-8E8B-7ABF6F341688}"/>
          </ac:spMkLst>
        </pc:spChg>
        <pc:spChg chg="mod">
          <ac:chgData name="Lokesh B M" userId="c5b60457-8551-4e62-9366-ac0ff2b9834b" providerId="ADAL" clId="{8E1E6BD8-AE31-4B67-A3E6-C4C2E25B37CD}" dt="2021-12-10T09:22:43.681" v="2054" actId="14100"/>
          <ac:spMkLst>
            <pc:docMk/>
            <pc:sldMk cId="56010481" sldId="3153"/>
            <ac:spMk id="77" creationId="{E7F859D1-1D1B-4BDB-B312-9ED8E319AB85}"/>
          </ac:spMkLst>
        </pc:spChg>
        <pc:spChg chg="mod">
          <ac:chgData name="Lokesh B M" userId="c5b60457-8551-4e62-9366-ac0ff2b9834b" providerId="ADAL" clId="{8E1E6BD8-AE31-4B67-A3E6-C4C2E25B37CD}" dt="2021-12-10T05:30:29.626" v="1841" actId="14100"/>
          <ac:spMkLst>
            <pc:docMk/>
            <pc:sldMk cId="56010481" sldId="3153"/>
            <ac:spMk id="78" creationId="{99A7D88F-9D30-417A-B91C-07197D84C92D}"/>
          </ac:spMkLst>
        </pc:spChg>
        <pc:spChg chg="mod">
          <ac:chgData name="Lokesh B M" userId="c5b60457-8551-4e62-9366-ac0ff2b9834b" providerId="ADAL" clId="{8E1E6BD8-AE31-4B67-A3E6-C4C2E25B37CD}" dt="2021-12-10T09:22:52.225" v="2055" actId="1076"/>
          <ac:spMkLst>
            <pc:docMk/>
            <pc:sldMk cId="56010481" sldId="3153"/>
            <ac:spMk id="97" creationId="{1E34060F-94D6-4B18-A40A-57B31FD2551F}"/>
          </ac:spMkLst>
        </pc:spChg>
        <pc:spChg chg="mod">
          <ac:chgData name="Lokesh B M" userId="c5b60457-8551-4e62-9366-ac0ff2b9834b" providerId="ADAL" clId="{8E1E6BD8-AE31-4B67-A3E6-C4C2E25B37CD}" dt="2021-12-10T09:22:52.225" v="2055" actId="1076"/>
          <ac:spMkLst>
            <pc:docMk/>
            <pc:sldMk cId="56010481" sldId="3153"/>
            <ac:spMk id="98" creationId="{90B1B96B-6801-4E75-AAC8-A1F30145E184}"/>
          </ac:spMkLst>
        </pc:spChg>
        <pc:spChg chg="mod">
          <ac:chgData name="Lokesh B M" userId="c5b60457-8551-4e62-9366-ac0ff2b9834b" providerId="ADAL" clId="{8E1E6BD8-AE31-4B67-A3E6-C4C2E25B37CD}" dt="2021-12-10T09:22:52.225" v="2055" actId="1076"/>
          <ac:spMkLst>
            <pc:docMk/>
            <pc:sldMk cId="56010481" sldId="3153"/>
            <ac:spMk id="99" creationId="{13A63DD6-EAA2-405E-A8BC-42E12C46D80B}"/>
          </ac:spMkLst>
        </pc:spChg>
        <pc:grpChg chg="mod">
          <ac:chgData name="Lokesh B M" userId="c5b60457-8551-4e62-9366-ac0ff2b9834b" providerId="ADAL" clId="{8E1E6BD8-AE31-4B67-A3E6-C4C2E25B37CD}" dt="2021-12-10T09:22:52.225" v="2055" actId="1076"/>
          <ac:grpSpMkLst>
            <pc:docMk/>
            <pc:sldMk cId="56010481" sldId="3153"/>
            <ac:grpSpMk id="104" creationId="{DFD19E4D-1ECD-416B-AE79-B1AFA2FEB473}"/>
          </ac:grpSpMkLst>
        </pc:grpChg>
        <pc:picChg chg="add mod">
          <ac:chgData name="Lokesh B M" userId="c5b60457-8551-4e62-9366-ac0ff2b9834b" providerId="ADAL" clId="{8E1E6BD8-AE31-4B67-A3E6-C4C2E25B37CD}" dt="2021-12-10T05:23:34.359" v="1769" actId="1076"/>
          <ac:picMkLst>
            <pc:docMk/>
            <pc:sldMk cId="56010481" sldId="3153"/>
            <ac:picMk id="3" creationId="{FCBA142B-C03F-4167-BB23-9CF95C116820}"/>
          </ac:picMkLst>
        </pc:picChg>
        <pc:picChg chg="del">
          <ac:chgData name="Lokesh B M" userId="c5b60457-8551-4e62-9366-ac0ff2b9834b" providerId="ADAL" clId="{8E1E6BD8-AE31-4B67-A3E6-C4C2E25B37CD}" dt="2021-12-10T05:22:11.844" v="1761" actId="478"/>
          <ac:picMkLst>
            <pc:docMk/>
            <pc:sldMk cId="56010481" sldId="3153"/>
            <ac:picMk id="5" creationId="{064F221F-8528-41A8-ADBB-4F6C21487350}"/>
          </ac:picMkLst>
        </pc:picChg>
        <pc:picChg chg="del">
          <ac:chgData name="Lokesh B M" userId="c5b60457-8551-4e62-9366-ac0ff2b9834b" providerId="ADAL" clId="{8E1E6BD8-AE31-4B67-A3E6-C4C2E25B37CD}" dt="2021-12-10T05:22:54.964" v="1765" actId="478"/>
          <ac:picMkLst>
            <pc:docMk/>
            <pc:sldMk cId="56010481" sldId="3153"/>
            <ac:picMk id="9" creationId="{1630A562-DA18-484B-8EE8-75295D763659}"/>
          </ac:picMkLst>
        </pc:picChg>
        <pc:picChg chg="add mod">
          <ac:chgData name="Lokesh B M" userId="c5b60457-8551-4e62-9366-ac0ff2b9834b" providerId="ADAL" clId="{8E1E6BD8-AE31-4B67-A3E6-C4C2E25B37CD}" dt="2021-12-10T05:23:20.009" v="1768" actId="1076"/>
          <ac:picMkLst>
            <pc:docMk/>
            <pc:sldMk cId="56010481" sldId="3153"/>
            <ac:picMk id="30" creationId="{CF6BE3F1-476C-4C9F-A77E-3655C09ABC01}"/>
          </ac:picMkLst>
        </pc:picChg>
      </pc:sldChg>
      <pc:sldChg chg="add del">
        <pc:chgData name="Lokesh B M" userId="c5b60457-8551-4e62-9366-ac0ff2b9834b" providerId="ADAL" clId="{8E1E6BD8-AE31-4B67-A3E6-C4C2E25B37CD}" dt="2021-12-10T08:20:55.147" v="1885" actId="47"/>
        <pc:sldMkLst>
          <pc:docMk/>
          <pc:sldMk cId="811029185" sldId="3154"/>
        </pc:sldMkLst>
      </pc:sldChg>
      <pc:sldChg chg="addSp modSp add mod ord">
        <pc:chgData name="Lokesh B M" userId="c5b60457-8551-4e62-9366-ac0ff2b9834b" providerId="ADAL" clId="{8E1E6BD8-AE31-4B67-A3E6-C4C2E25B37CD}" dt="2021-12-10T08:34:31.422" v="2012" actId="1076"/>
        <pc:sldMkLst>
          <pc:docMk/>
          <pc:sldMk cId="4251083217" sldId="3154"/>
        </pc:sldMkLst>
        <pc:spChg chg="add mod">
          <ac:chgData name="Lokesh B M" userId="c5b60457-8551-4e62-9366-ac0ff2b9834b" providerId="ADAL" clId="{8E1E6BD8-AE31-4B67-A3E6-C4C2E25B37CD}" dt="2021-12-10T08:30:11.037" v="2003" actId="14100"/>
          <ac:spMkLst>
            <pc:docMk/>
            <pc:sldMk cId="4251083217" sldId="3154"/>
            <ac:spMk id="8" creationId="{C71DA23A-CB8C-4981-BB48-3B02D5C3F2E2}"/>
          </ac:spMkLst>
        </pc:spChg>
        <pc:spChg chg="mod">
          <ac:chgData name="Lokesh B M" userId="c5b60457-8551-4e62-9366-ac0ff2b9834b" providerId="ADAL" clId="{8E1E6BD8-AE31-4B67-A3E6-C4C2E25B37CD}" dt="2021-12-10T08:21:33.743" v="1908" actId="5793"/>
          <ac:spMkLst>
            <pc:docMk/>
            <pc:sldMk cId="4251083217" sldId="3154"/>
            <ac:spMk id="15" creationId="{AB735A49-3196-4E48-A210-E5E147F7867E}"/>
          </ac:spMkLst>
        </pc:spChg>
        <pc:picChg chg="add mod">
          <ac:chgData name="Lokesh B M" userId="c5b60457-8551-4e62-9366-ac0ff2b9834b" providerId="ADAL" clId="{8E1E6BD8-AE31-4B67-A3E6-C4C2E25B37CD}" dt="2021-12-10T08:34:31.422" v="2012" actId="1076"/>
          <ac:picMkLst>
            <pc:docMk/>
            <pc:sldMk cId="4251083217" sldId="3154"/>
            <ac:picMk id="3" creationId="{ED2F933E-6DA7-4F76-BE6D-2C4B8EF1A38F}"/>
          </ac:picMkLst>
        </pc:picChg>
      </pc:sldChg>
      <pc:sldChg chg="addSp delSp modSp add del mod">
        <pc:chgData name="Lokesh B M" userId="c5b60457-8551-4e62-9366-ac0ff2b9834b" providerId="ADAL" clId="{8E1E6BD8-AE31-4B67-A3E6-C4C2E25B37CD}" dt="2021-12-15T16:12:39.216" v="2627" actId="1076"/>
        <pc:sldMkLst>
          <pc:docMk/>
          <pc:sldMk cId="494209192" sldId="3155"/>
        </pc:sldMkLst>
        <pc:spChg chg="add mod">
          <ac:chgData name="Lokesh B M" userId="c5b60457-8551-4e62-9366-ac0ff2b9834b" providerId="ADAL" clId="{8E1E6BD8-AE31-4B67-A3E6-C4C2E25B37CD}" dt="2021-12-10T08:29:27.916" v="1993" actId="113"/>
          <ac:spMkLst>
            <pc:docMk/>
            <pc:sldMk cId="494209192" sldId="3155"/>
            <ac:spMk id="9" creationId="{8E1B1054-9C0E-40C0-A1AB-61B4C18AB420}"/>
          </ac:spMkLst>
        </pc:spChg>
        <pc:spChg chg="mod">
          <ac:chgData name="Lokesh B M" userId="c5b60457-8551-4e62-9366-ac0ff2b9834b" providerId="ADAL" clId="{8E1E6BD8-AE31-4B67-A3E6-C4C2E25B37CD}" dt="2021-12-10T08:21:45.485" v="1912" actId="20577"/>
          <ac:spMkLst>
            <pc:docMk/>
            <pc:sldMk cId="494209192" sldId="3155"/>
            <ac:spMk id="15" creationId="{AB735A49-3196-4E48-A210-E5E147F7867E}"/>
          </ac:spMkLst>
        </pc:spChg>
        <pc:picChg chg="add mod">
          <ac:chgData name="Lokesh B M" userId="c5b60457-8551-4e62-9366-ac0ff2b9834b" providerId="ADAL" clId="{8E1E6BD8-AE31-4B67-A3E6-C4C2E25B37CD}" dt="2021-12-15T16:12:39.216" v="2627" actId="1076"/>
          <ac:picMkLst>
            <pc:docMk/>
            <pc:sldMk cId="494209192" sldId="3155"/>
            <ac:picMk id="3" creationId="{A211C8CD-D22C-443B-B76D-D5650A817C19}"/>
          </ac:picMkLst>
        </pc:picChg>
        <pc:picChg chg="del">
          <ac:chgData name="Lokesh B M" userId="c5b60457-8551-4e62-9366-ac0ff2b9834b" providerId="ADAL" clId="{8E1E6BD8-AE31-4B67-A3E6-C4C2E25B37CD}" dt="2021-12-10T08:22:08.793" v="1915" actId="478"/>
          <ac:picMkLst>
            <pc:docMk/>
            <pc:sldMk cId="494209192" sldId="3155"/>
            <ac:picMk id="3" creationId="{ED2F933E-6DA7-4F76-BE6D-2C4B8EF1A38F}"/>
          </ac:picMkLst>
        </pc:picChg>
        <pc:picChg chg="add del mod">
          <ac:chgData name="Lokesh B M" userId="c5b60457-8551-4e62-9366-ac0ff2b9834b" providerId="ADAL" clId="{8E1E6BD8-AE31-4B67-A3E6-C4C2E25B37CD}" dt="2021-12-15T16:12:12.754" v="2621" actId="478"/>
          <ac:picMkLst>
            <pc:docMk/>
            <pc:sldMk cId="494209192" sldId="3155"/>
            <ac:picMk id="4" creationId="{03E5087F-232B-4BAA-9C7B-622F800CE7C1}"/>
          </ac:picMkLst>
        </pc:picChg>
      </pc:sldChg>
      <pc:sldChg chg="addSp delSp modSp add mod">
        <pc:chgData name="Lokesh B M" userId="c5b60457-8551-4e62-9366-ac0ff2b9834b" providerId="ADAL" clId="{8E1E6BD8-AE31-4B67-A3E6-C4C2E25B37CD}" dt="2021-12-10T11:09:35.041" v="2490" actId="1076"/>
        <pc:sldMkLst>
          <pc:docMk/>
          <pc:sldMk cId="1617242733" sldId="3156"/>
        </pc:sldMkLst>
        <pc:spChg chg="add mod">
          <ac:chgData name="Lokesh B M" userId="c5b60457-8551-4e62-9366-ac0ff2b9834b" providerId="ADAL" clId="{8E1E6BD8-AE31-4B67-A3E6-C4C2E25B37CD}" dt="2021-12-10T08:28:50.953" v="1987" actId="20577"/>
          <ac:spMkLst>
            <pc:docMk/>
            <pc:sldMk cId="1617242733" sldId="3156"/>
            <ac:spMk id="9" creationId="{3CD39A83-3E74-4F2B-87E7-1FA74407B54D}"/>
          </ac:spMkLst>
        </pc:spChg>
        <pc:spChg chg="mod">
          <ac:chgData name="Lokesh B M" userId="c5b60457-8551-4e62-9366-ac0ff2b9834b" providerId="ADAL" clId="{8E1E6BD8-AE31-4B67-A3E6-C4C2E25B37CD}" dt="2021-12-10T11:01:45.891" v="2464" actId="20577"/>
          <ac:spMkLst>
            <pc:docMk/>
            <pc:sldMk cId="1617242733" sldId="3156"/>
            <ac:spMk id="15" creationId="{AB735A49-3196-4E48-A210-E5E147F7867E}"/>
          </ac:spMkLst>
        </pc:spChg>
        <pc:picChg chg="add del mod">
          <ac:chgData name="Lokesh B M" userId="c5b60457-8551-4e62-9366-ac0ff2b9834b" providerId="ADAL" clId="{8E1E6BD8-AE31-4B67-A3E6-C4C2E25B37CD}" dt="2021-12-10T11:09:19.649" v="2484" actId="478"/>
          <ac:picMkLst>
            <pc:docMk/>
            <pc:sldMk cId="1617242733" sldId="3156"/>
            <ac:picMk id="3" creationId="{258864D1-6886-472D-8CA7-903C97DD6481}"/>
          </ac:picMkLst>
        </pc:picChg>
        <pc:picChg chg="del">
          <ac:chgData name="Lokesh B M" userId="c5b60457-8551-4e62-9366-ac0ff2b9834b" providerId="ADAL" clId="{8E1E6BD8-AE31-4B67-A3E6-C4C2E25B37CD}" dt="2021-12-10T08:23:22.217" v="1921" actId="478"/>
          <ac:picMkLst>
            <pc:docMk/>
            <pc:sldMk cId="1617242733" sldId="3156"/>
            <ac:picMk id="4" creationId="{03E5087F-232B-4BAA-9C7B-622F800CE7C1}"/>
          </ac:picMkLst>
        </pc:picChg>
        <pc:picChg chg="add mod">
          <ac:chgData name="Lokesh B M" userId="c5b60457-8551-4e62-9366-ac0ff2b9834b" providerId="ADAL" clId="{8E1E6BD8-AE31-4B67-A3E6-C4C2E25B37CD}" dt="2021-12-10T11:09:35.041" v="2490" actId="1076"/>
          <ac:picMkLst>
            <pc:docMk/>
            <pc:sldMk cId="1617242733" sldId="3156"/>
            <ac:picMk id="7" creationId="{368C96F3-462D-42AC-91A5-3E9020227BA0}"/>
          </ac:picMkLst>
        </pc:picChg>
      </pc:sldChg>
      <pc:sldChg chg="addSp delSp modSp add mod">
        <pc:chgData name="Lokesh B M" userId="c5b60457-8551-4e62-9366-ac0ff2b9834b" providerId="ADAL" clId="{8E1E6BD8-AE31-4B67-A3E6-C4C2E25B37CD}" dt="2021-12-15T16:10:46.268" v="2620" actId="1076"/>
        <pc:sldMkLst>
          <pc:docMk/>
          <pc:sldMk cId="767391682" sldId="3157"/>
        </pc:sldMkLst>
        <pc:spChg chg="add mod">
          <ac:chgData name="Lokesh B M" userId="c5b60457-8551-4e62-9366-ac0ff2b9834b" providerId="ADAL" clId="{8E1E6BD8-AE31-4B67-A3E6-C4C2E25B37CD}" dt="2021-12-10T08:33:53.988" v="2009" actId="14100"/>
          <ac:spMkLst>
            <pc:docMk/>
            <pc:sldMk cId="767391682" sldId="3157"/>
            <ac:spMk id="9" creationId="{2EBC15F4-63F8-4009-B51D-A98154C1F738}"/>
          </ac:spMkLst>
        </pc:spChg>
        <pc:spChg chg="mod">
          <ac:chgData name="Lokesh B M" userId="c5b60457-8551-4e62-9366-ac0ff2b9834b" providerId="ADAL" clId="{8E1E6BD8-AE31-4B67-A3E6-C4C2E25B37CD}" dt="2021-12-10T11:01:49.446" v="2466" actId="20577"/>
          <ac:spMkLst>
            <pc:docMk/>
            <pc:sldMk cId="767391682" sldId="3157"/>
            <ac:spMk id="15" creationId="{AB735A49-3196-4E48-A210-E5E147F7867E}"/>
          </ac:spMkLst>
        </pc:spChg>
        <pc:picChg chg="del">
          <ac:chgData name="Lokesh B M" userId="c5b60457-8551-4e62-9366-ac0ff2b9834b" providerId="ADAL" clId="{8E1E6BD8-AE31-4B67-A3E6-C4C2E25B37CD}" dt="2021-12-10T08:24:27.480" v="1936" actId="478"/>
          <ac:picMkLst>
            <pc:docMk/>
            <pc:sldMk cId="767391682" sldId="3157"/>
            <ac:picMk id="3" creationId="{258864D1-6886-472D-8CA7-903C97DD6481}"/>
          </ac:picMkLst>
        </pc:picChg>
        <pc:picChg chg="add mod">
          <ac:chgData name="Lokesh B M" userId="c5b60457-8551-4e62-9366-ac0ff2b9834b" providerId="ADAL" clId="{8E1E6BD8-AE31-4B67-A3E6-C4C2E25B37CD}" dt="2021-12-15T16:10:46.268" v="2620" actId="1076"/>
          <ac:picMkLst>
            <pc:docMk/>
            <pc:sldMk cId="767391682" sldId="3157"/>
            <ac:picMk id="3" creationId="{400CFD55-9E22-48BF-8FF2-A0DC71EFF6B0}"/>
          </ac:picMkLst>
        </pc:picChg>
        <pc:picChg chg="add del mod">
          <ac:chgData name="Lokesh B M" userId="c5b60457-8551-4e62-9366-ac0ff2b9834b" providerId="ADAL" clId="{8E1E6BD8-AE31-4B67-A3E6-C4C2E25B37CD}" dt="2021-12-15T16:09:21.711" v="2612" actId="478"/>
          <ac:picMkLst>
            <pc:docMk/>
            <pc:sldMk cId="767391682" sldId="3157"/>
            <ac:picMk id="4" creationId="{39A39D9A-F1FB-4CDD-9F02-E0CF69E13D39}"/>
          </ac:picMkLst>
        </pc:picChg>
      </pc:sldChg>
      <pc:sldChg chg="addSp delSp modSp add mod">
        <pc:chgData name="Lokesh B M" userId="c5b60457-8551-4e62-9366-ac0ff2b9834b" providerId="ADAL" clId="{8E1E6BD8-AE31-4B67-A3E6-C4C2E25B37CD}" dt="2021-12-10T11:01:30.432" v="2462" actId="20577"/>
        <pc:sldMkLst>
          <pc:docMk/>
          <pc:sldMk cId="33988509" sldId="3158"/>
        </pc:sldMkLst>
        <pc:spChg chg="mod">
          <ac:chgData name="Lokesh B M" userId="c5b60457-8551-4e62-9366-ac0ff2b9834b" providerId="ADAL" clId="{8E1E6BD8-AE31-4B67-A3E6-C4C2E25B37CD}" dt="2021-12-10T11:00:59.043" v="2458" actId="14100"/>
          <ac:spMkLst>
            <pc:docMk/>
            <pc:sldMk cId="33988509" sldId="3158"/>
            <ac:spMk id="9" creationId="{8E1B1054-9C0E-40C0-A1AB-61B4C18AB420}"/>
          </ac:spMkLst>
        </pc:spChg>
        <pc:spChg chg="mod">
          <ac:chgData name="Lokesh B M" userId="c5b60457-8551-4e62-9366-ac0ff2b9834b" providerId="ADAL" clId="{8E1E6BD8-AE31-4B67-A3E6-C4C2E25B37CD}" dt="2021-12-10T11:01:30.432" v="2462" actId="20577"/>
          <ac:spMkLst>
            <pc:docMk/>
            <pc:sldMk cId="33988509" sldId="3158"/>
            <ac:spMk id="15" creationId="{AB735A49-3196-4E48-A210-E5E147F7867E}"/>
          </ac:spMkLst>
        </pc:spChg>
        <pc:picChg chg="add mod">
          <ac:chgData name="Lokesh B M" userId="c5b60457-8551-4e62-9366-ac0ff2b9834b" providerId="ADAL" clId="{8E1E6BD8-AE31-4B67-A3E6-C4C2E25B37CD}" dt="2021-12-10T11:01:09.767" v="2460" actId="1076"/>
          <ac:picMkLst>
            <pc:docMk/>
            <pc:sldMk cId="33988509" sldId="3158"/>
            <ac:picMk id="3" creationId="{0D045C77-BF64-433E-86D5-80FC763D9210}"/>
          </ac:picMkLst>
        </pc:picChg>
        <pc:picChg chg="del">
          <ac:chgData name="Lokesh B M" userId="c5b60457-8551-4e62-9366-ac0ff2b9834b" providerId="ADAL" clId="{8E1E6BD8-AE31-4B67-A3E6-C4C2E25B37CD}" dt="2021-12-10T10:56:48.789" v="2449" actId="478"/>
          <ac:picMkLst>
            <pc:docMk/>
            <pc:sldMk cId="33988509" sldId="3158"/>
            <ac:picMk id="4" creationId="{03E5087F-232B-4BAA-9C7B-622F800CE7C1}"/>
          </ac:picMkLst>
        </pc:picChg>
      </pc:sldChg>
      <pc:sldChg chg="addSp delSp modSp add mod">
        <pc:chgData name="Lokesh B M" userId="c5b60457-8551-4e62-9366-ac0ff2b9834b" providerId="ADAL" clId="{8E1E6BD8-AE31-4B67-A3E6-C4C2E25B37CD}" dt="2021-12-15T15:45:04.884" v="2609" actId="14100"/>
        <pc:sldMkLst>
          <pc:docMk/>
          <pc:sldMk cId="1960530184" sldId="3159"/>
        </pc:sldMkLst>
        <pc:spChg chg="mod">
          <ac:chgData name="Lokesh B M" userId="c5b60457-8551-4e62-9366-ac0ff2b9834b" providerId="ADAL" clId="{8E1E6BD8-AE31-4B67-A3E6-C4C2E25B37CD}" dt="2021-12-10T11:07:00.986" v="2474" actId="113"/>
          <ac:spMkLst>
            <pc:docMk/>
            <pc:sldMk cId="1960530184" sldId="3159"/>
            <ac:spMk id="9" creationId="{8E1B1054-9C0E-40C0-A1AB-61B4C18AB420}"/>
          </ac:spMkLst>
        </pc:spChg>
        <pc:spChg chg="mod">
          <ac:chgData name="Lokesh B M" userId="c5b60457-8551-4e62-9366-ac0ff2b9834b" providerId="ADAL" clId="{8E1E6BD8-AE31-4B67-A3E6-C4C2E25B37CD}" dt="2021-12-10T11:02:06.372" v="2469" actId="20577"/>
          <ac:spMkLst>
            <pc:docMk/>
            <pc:sldMk cId="1960530184" sldId="3159"/>
            <ac:spMk id="15" creationId="{AB735A49-3196-4E48-A210-E5E147F7867E}"/>
          </ac:spMkLst>
        </pc:spChg>
        <pc:picChg chg="add mod">
          <ac:chgData name="Lokesh B M" userId="c5b60457-8551-4e62-9366-ac0ff2b9834b" providerId="ADAL" clId="{8E1E6BD8-AE31-4B67-A3E6-C4C2E25B37CD}" dt="2021-12-15T15:45:04.884" v="2609" actId="14100"/>
          <ac:picMkLst>
            <pc:docMk/>
            <pc:sldMk cId="1960530184" sldId="3159"/>
            <ac:picMk id="3" creationId="{DAC23593-46DD-43D8-9CAD-19956AA8ACE6}"/>
          </ac:picMkLst>
        </pc:picChg>
        <pc:picChg chg="del">
          <ac:chgData name="Lokesh B M" userId="c5b60457-8551-4e62-9366-ac0ff2b9834b" providerId="ADAL" clId="{8E1E6BD8-AE31-4B67-A3E6-C4C2E25B37CD}" dt="2021-12-10T11:07:04.194" v="2475" actId="478"/>
          <ac:picMkLst>
            <pc:docMk/>
            <pc:sldMk cId="1960530184" sldId="3159"/>
            <ac:picMk id="4" creationId="{03E5087F-232B-4BAA-9C7B-622F800CE7C1}"/>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5A0C55B-B9B2-42B8-B43F-126B4135DFCF}" type="datetimeFigureOut">
              <a:rPr lang="en-IN" smtClean="0"/>
              <a:t>16-12-2021</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CC84BA3-5B87-4698-9F65-A6638F71814C}" type="slidenum">
              <a:rPr lang="en-IN" smtClean="0"/>
              <a:t>‹#›</a:t>
            </a:fld>
            <a:endParaRPr lang="en-IN"/>
          </a:p>
        </p:txBody>
      </p:sp>
    </p:spTree>
    <p:extLst>
      <p:ext uri="{BB962C8B-B14F-4D97-AF65-F5344CB8AC3E}">
        <p14:creationId xmlns:p14="http://schemas.microsoft.com/office/powerpoint/2010/main" val="9341641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CC84BA3-5B87-4698-9F65-A6638F71814C}" type="slidenum">
              <a:rPr lang="en-IN" smtClean="0"/>
              <a:t>1</a:t>
            </a:fld>
            <a:endParaRPr lang="en-IN"/>
          </a:p>
        </p:txBody>
      </p:sp>
    </p:spTree>
    <p:extLst>
      <p:ext uri="{BB962C8B-B14F-4D97-AF65-F5344CB8AC3E}">
        <p14:creationId xmlns:p14="http://schemas.microsoft.com/office/powerpoint/2010/main" val="30106167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CC84BA3-5B87-4698-9F65-A6638F71814C}" type="slidenum">
              <a:rPr lang="en-IN" smtClean="0"/>
              <a:t>10</a:t>
            </a:fld>
            <a:endParaRPr lang="en-IN"/>
          </a:p>
        </p:txBody>
      </p:sp>
    </p:spTree>
    <p:extLst>
      <p:ext uri="{BB962C8B-B14F-4D97-AF65-F5344CB8AC3E}">
        <p14:creationId xmlns:p14="http://schemas.microsoft.com/office/powerpoint/2010/main" val="42606825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CC84BA3-5B87-4698-9F65-A6638F71814C}" type="slidenum">
              <a:rPr lang="en-IN" smtClean="0"/>
              <a:t>11</a:t>
            </a:fld>
            <a:endParaRPr lang="en-IN"/>
          </a:p>
        </p:txBody>
      </p:sp>
    </p:spTree>
    <p:extLst>
      <p:ext uri="{BB962C8B-B14F-4D97-AF65-F5344CB8AC3E}">
        <p14:creationId xmlns:p14="http://schemas.microsoft.com/office/powerpoint/2010/main" val="22403026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CC84BA3-5B87-4698-9F65-A6638F71814C}" type="slidenum">
              <a:rPr lang="en-IN" smtClean="0"/>
              <a:t>12</a:t>
            </a:fld>
            <a:endParaRPr lang="en-IN"/>
          </a:p>
        </p:txBody>
      </p:sp>
    </p:spTree>
    <p:extLst>
      <p:ext uri="{BB962C8B-B14F-4D97-AF65-F5344CB8AC3E}">
        <p14:creationId xmlns:p14="http://schemas.microsoft.com/office/powerpoint/2010/main" val="30950587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CC84BA3-5B87-4698-9F65-A6638F71814C}" type="slidenum">
              <a:rPr lang="en-IN" smtClean="0"/>
              <a:t>13</a:t>
            </a:fld>
            <a:endParaRPr lang="en-IN"/>
          </a:p>
        </p:txBody>
      </p:sp>
    </p:spTree>
    <p:extLst>
      <p:ext uri="{BB962C8B-B14F-4D97-AF65-F5344CB8AC3E}">
        <p14:creationId xmlns:p14="http://schemas.microsoft.com/office/powerpoint/2010/main" val="15797869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CC84BA3-5B87-4698-9F65-A6638F71814C}" type="slidenum">
              <a:rPr lang="en-IN" smtClean="0"/>
              <a:t>14</a:t>
            </a:fld>
            <a:endParaRPr lang="en-IN"/>
          </a:p>
        </p:txBody>
      </p:sp>
    </p:spTree>
    <p:extLst>
      <p:ext uri="{BB962C8B-B14F-4D97-AF65-F5344CB8AC3E}">
        <p14:creationId xmlns:p14="http://schemas.microsoft.com/office/powerpoint/2010/main" val="33463141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CC84BA3-5B87-4698-9F65-A6638F71814C}" type="slidenum">
              <a:rPr lang="en-IN" smtClean="0"/>
              <a:t>2</a:t>
            </a:fld>
            <a:endParaRPr lang="en-IN"/>
          </a:p>
        </p:txBody>
      </p:sp>
    </p:spTree>
    <p:extLst>
      <p:ext uri="{BB962C8B-B14F-4D97-AF65-F5344CB8AC3E}">
        <p14:creationId xmlns:p14="http://schemas.microsoft.com/office/powerpoint/2010/main" val="13508054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CC84BA3-5B87-4698-9F65-A6638F71814C}" type="slidenum">
              <a:rPr lang="en-IN" smtClean="0"/>
              <a:t>3</a:t>
            </a:fld>
            <a:endParaRPr lang="en-IN"/>
          </a:p>
        </p:txBody>
      </p:sp>
    </p:spTree>
    <p:extLst>
      <p:ext uri="{BB962C8B-B14F-4D97-AF65-F5344CB8AC3E}">
        <p14:creationId xmlns:p14="http://schemas.microsoft.com/office/powerpoint/2010/main" val="37777001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CC84BA3-5B87-4698-9F65-A6638F71814C}" type="slidenum">
              <a:rPr lang="en-IN" smtClean="0"/>
              <a:t>4</a:t>
            </a:fld>
            <a:endParaRPr lang="en-IN"/>
          </a:p>
        </p:txBody>
      </p:sp>
    </p:spTree>
    <p:extLst>
      <p:ext uri="{BB962C8B-B14F-4D97-AF65-F5344CB8AC3E}">
        <p14:creationId xmlns:p14="http://schemas.microsoft.com/office/powerpoint/2010/main" val="30414322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CC84BA3-5B87-4698-9F65-A6638F71814C}" type="slidenum">
              <a:rPr lang="en-IN" smtClean="0"/>
              <a:t>5</a:t>
            </a:fld>
            <a:endParaRPr lang="en-IN"/>
          </a:p>
        </p:txBody>
      </p:sp>
    </p:spTree>
    <p:extLst>
      <p:ext uri="{BB962C8B-B14F-4D97-AF65-F5344CB8AC3E}">
        <p14:creationId xmlns:p14="http://schemas.microsoft.com/office/powerpoint/2010/main" val="41510514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CC84BA3-5B87-4698-9F65-A6638F71814C}" type="slidenum">
              <a:rPr lang="en-IN" smtClean="0"/>
              <a:t>6</a:t>
            </a:fld>
            <a:endParaRPr lang="en-IN"/>
          </a:p>
        </p:txBody>
      </p:sp>
    </p:spTree>
    <p:extLst>
      <p:ext uri="{BB962C8B-B14F-4D97-AF65-F5344CB8AC3E}">
        <p14:creationId xmlns:p14="http://schemas.microsoft.com/office/powerpoint/2010/main" val="9090535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CC84BA3-5B87-4698-9F65-A6638F71814C}" type="slidenum">
              <a:rPr lang="en-IN" smtClean="0"/>
              <a:t>7</a:t>
            </a:fld>
            <a:endParaRPr lang="en-IN"/>
          </a:p>
        </p:txBody>
      </p:sp>
    </p:spTree>
    <p:extLst>
      <p:ext uri="{BB962C8B-B14F-4D97-AF65-F5344CB8AC3E}">
        <p14:creationId xmlns:p14="http://schemas.microsoft.com/office/powerpoint/2010/main" val="36090657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CC84BA3-5B87-4698-9F65-A6638F71814C}" type="slidenum">
              <a:rPr lang="en-IN" smtClean="0"/>
              <a:t>8</a:t>
            </a:fld>
            <a:endParaRPr lang="en-IN"/>
          </a:p>
        </p:txBody>
      </p:sp>
    </p:spTree>
    <p:extLst>
      <p:ext uri="{BB962C8B-B14F-4D97-AF65-F5344CB8AC3E}">
        <p14:creationId xmlns:p14="http://schemas.microsoft.com/office/powerpoint/2010/main" val="33995757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CC84BA3-5B87-4698-9F65-A6638F71814C}" type="slidenum">
              <a:rPr lang="en-IN" smtClean="0"/>
              <a:t>9</a:t>
            </a:fld>
            <a:endParaRPr lang="en-IN"/>
          </a:p>
        </p:txBody>
      </p:sp>
    </p:spTree>
    <p:extLst>
      <p:ext uri="{BB962C8B-B14F-4D97-AF65-F5344CB8AC3E}">
        <p14:creationId xmlns:p14="http://schemas.microsoft.com/office/powerpoint/2010/main" val="2885906308"/>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svg"/><Relationship Id="rId2" Type="http://schemas.openxmlformats.org/officeDocument/2006/relationships/image" Target="../media/image1.jpeg"/><Relationship Id="rId1" Type="http://schemas.openxmlformats.org/officeDocument/2006/relationships/slideMaster" Target="../slideMasters/slideMaster1.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svg"/><Relationship Id="rId2" Type="http://schemas.openxmlformats.org/officeDocument/2006/relationships/image" Target="../media/image1.jpeg"/><Relationship Id="rId1" Type="http://schemas.openxmlformats.org/officeDocument/2006/relationships/slideMaster" Target="../slideMasters/slideMaster2.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g"/><Relationship Id="rId1" Type="http://schemas.openxmlformats.org/officeDocument/2006/relationships/slideMaster" Target="../slideMasters/slideMaster2.xml"/><Relationship Id="rId5" Type="http://schemas.openxmlformats.org/officeDocument/2006/relationships/image" Target="../media/image12.png"/><Relationship Id="rId4" Type="http://schemas.openxmlformats.org/officeDocument/2006/relationships/image" Target="../media/image16.sv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7.jpe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8.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slideMaster" Target="../slideMasters/slideMaster1.xml"/><Relationship Id="rId1" Type="http://schemas.openxmlformats.org/officeDocument/2006/relationships/themeOverride" Target="../theme/themeOverride1.xml"/><Relationship Id="rId4" Type="http://schemas.openxmlformats.org/officeDocument/2006/relationships/image" Target="../media/image12.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g"/><Relationship Id="rId1" Type="http://schemas.openxmlformats.org/officeDocument/2006/relationships/slideMaster" Target="../slideMasters/slideMaster1.xml"/><Relationship Id="rId5" Type="http://schemas.openxmlformats.org/officeDocument/2006/relationships/image" Target="../media/image12.png"/><Relationship Id="rId4" Type="http://schemas.openxmlformats.org/officeDocument/2006/relationships/image" Target="../media/image16.sv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slideMaster" Target="../slideMasters/slideMaster1.xml"/><Relationship Id="rId1" Type="http://schemas.openxmlformats.org/officeDocument/2006/relationships/themeOverride" Target="../theme/themeOverride2.xml"/><Relationship Id="rId4" Type="http://schemas.openxmlformats.org/officeDocument/2006/relationships/image" Target="../media/image12.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4F37151-B163-43F9-8720-EC92F7A8C969}"/>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42901" y="0"/>
            <a:ext cx="11458155" cy="6858000"/>
          </a:xfrm>
          <a:custGeom>
            <a:avLst/>
            <a:gdLst>
              <a:gd name="connsiteX0" fmla="*/ 0 w 9925832"/>
              <a:gd name="connsiteY0" fmla="*/ 0 h 5940865"/>
              <a:gd name="connsiteX1" fmla="*/ 9925832 w 9925832"/>
              <a:gd name="connsiteY1" fmla="*/ 0 h 5940865"/>
              <a:gd name="connsiteX2" fmla="*/ 6516675 w 9925832"/>
              <a:gd name="connsiteY2" fmla="*/ 5940865 h 5940865"/>
              <a:gd name="connsiteX3" fmla="*/ 0 w 9925832"/>
              <a:gd name="connsiteY3" fmla="*/ 5940865 h 5940865"/>
            </a:gdLst>
            <a:ahLst/>
            <a:cxnLst>
              <a:cxn ang="0">
                <a:pos x="connsiteX0" y="connsiteY0"/>
              </a:cxn>
              <a:cxn ang="0">
                <a:pos x="connsiteX1" y="connsiteY1"/>
              </a:cxn>
              <a:cxn ang="0">
                <a:pos x="connsiteX2" y="connsiteY2"/>
              </a:cxn>
              <a:cxn ang="0">
                <a:pos x="connsiteX3" y="connsiteY3"/>
              </a:cxn>
            </a:cxnLst>
            <a:rect l="l" t="t" r="r" b="b"/>
            <a:pathLst>
              <a:path w="9925832" h="5940865">
                <a:moveTo>
                  <a:pt x="0" y="0"/>
                </a:moveTo>
                <a:lnTo>
                  <a:pt x="9925832" y="0"/>
                </a:lnTo>
                <a:lnTo>
                  <a:pt x="6516675" y="5940865"/>
                </a:lnTo>
                <a:lnTo>
                  <a:pt x="0" y="5940865"/>
                </a:lnTo>
                <a:close/>
              </a:path>
            </a:pathLst>
          </a:custGeom>
        </p:spPr>
      </p:pic>
      <p:pic>
        <p:nvPicPr>
          <p:cNvPr id="8" name="Picture 2" descr="Brillio">
            <a:extLst>
              <a:ext uri="{FF2B5EF4-FFF2-40B4-BE49-F238E27FC236}">
                <a16:creationId xmlns:a16="http://schemas.microsoft.com/office/drawing/2014/main" id="{0E41B6C7-2C25-4DED-BEC1-74EACE949288}"/>
              </a:ext>
            </a:extLst>
          </p:cNvPr>
          <p:cNvPicPr>
            <a:picLocks noChangeAspect="1" noChangeArrowheads="1"/>
          </p:cNvPicPr>
          <p:nvPr userDrawn="1"/>
        </p:nvPicPr>
        <p:blipFill>
          <a:blip r:embed="rId3" cstate="email">
            <a:extLst>
              <a:ext uri="{28A0092B-C50C-407E-A947-70E740481C1C}">
                <a14:useLocalDpi xmlns:a14="http://schemas.microsoft.com/office/drawing/2010/main"/>
              </a:ext>
            </a:extLst>
          </a:blip>
          <a:srcRect/>
          <a:stretch>
            <a:fillRect/>
          </a:stretch>
        </p:blipFill>
        <p:spPr bwMode="auto">
          <a:xfrm>
            <a:off x="331304" y="384532"/>
            <a:ext cx="1298713" cy="545460"/>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a:extLst>
              <a:ext uri="{FF2B5EF4-FFF2-40B4-BE49-F238E27FC236}">
                <a16:creationId xmlns:a16="http://schemas.microsoft.com/office/drawing/2014/main" id="{1D7757A1-BB06-4C50-B810-460367EB80CE}"/>
              </a:ext>
            </a:extLst>
          </p:cNvPr>
          <p:cNvGrpSpPr/>
          <p:nvPr userDrawn="1"/>
        </p:nvGrpSpPr>
        <p:grpSpPr>
          <a:xfrm>
            <a:off x="-248652" y="5456149"/>
            <a:ext cx="4831496" cy="1004933"/>
            <a:chOff x="0" y="5116257"/>
            <a:chExt cx="4831496" cy="1004933"/>
          </a:xfrm>
        </p:grpSpPr>
        <p:sp>
          <p:nvSpPr>
            <p:cNvPr id="10" name="TextBox 9">
              <a:extLst>
                <a:ext uri="{FF2B5EF4-FFF2-40B4-BE49-F238E27FC236}">
                  <a16:creationId xmlns:a16="http://schemas.microsoft.com/office/drawing/2014/main" id="{7E85DB02-8F34-4C18-B8D5-A224686DF434}"/>
                </a:ext>
              </a:extLst>
            </p:cNvPr>
            <p:cNvSpPr txBox="1"/>
            <p:nvPr/>
          </p:nvSpPr>
          <p:spPr>
            <a:xfrm>
              <a:off x="0" y="5318028"/>
              <a:ext cx="4622801" cy="379656"/>
            </a:xfrm>
            <a:prstGeom prst="rect">
              <a:avLst/>
            </a:prstGeom>
            <a:noFill/>
          </p:spPr>
          <p:txBody>
            <a:bodyPr wrap="square" rtlCol="0" anchor="ctr">
              <a:spAutoFit/>
            </a:bodyPr>
            <a:lstStyle/>
            <a:p>
              <a:pPr marL="0" marR="0" lvl="0" indent="0" algn="ctr" defTabSz="609844" rtl="0" eaLnBrk="1" fontAlgn="auto" latinLnBrk="0" hangingPunct="1">
                <a:lnSpc>
                  <a:spcPct val="100000"/>
                </a:lnSpc>
                <a:spcBef>
                  <a:spcPts val="0"/>
                </a:spcBef>
                <a:spcAft>
                  <a:spcPts val="0"/>
                </a:spcAft>
                <a:buClrTx/>
                <a:buSzTx/>
                <a:buFontTx/>
                <a:buNone/>
                <a:tabLst/>
                <a:defRPr/>
              </a:pPr>
              <a:r>
                <a:rPr kumimoji="0" lang="en-GB" sz="1867" b="0" i="0" u="none" strike="noStrike" kern="1200" cap="all" spc="0" normalizeH="0" baseline="0" noProof="0" dirty="0">
                  <a:ln>
                    <a:noFill/>
                  </a:ln>
                  <a:solidFill>
                    <a:prstClr val="white"/>
                  </a:solidFill>
                  <a:effectLst/>
                  <a:uLnTx/>
                  <a:uFillTx/>
                  <a:latin typeface="Open Sans"/>
                  <a:ea typeface="+mn-ea"/>
                  <a:cs typeface="+mn-cs"/>
                </a:rPr>
                <a:t>ACCELERATE WHAT MATTERS. </a:t>
              </a:r>
              <a:r>
                <a:rPr kumimoji="0" lang="en-GB" sz="1867" b="1" i="0" u="none" strike="noStrike" kern="1200" cap="all" spc="0" normalizeH="0" baseline="0" noProof="0" dirty="0">
                  <a:ln>
                    <a:noFill/>
                  </a:ln>
                  <a:solidFill>
                    <a:prstClr val="white"/>
                  </a:solidFill>
                  <a:effectLst/>
                  <a:uLnTx/>
                  <a:uFillTx/>
                  <a:latin typeface="Open Sans"/>
                  <a:ea typeface="+mn-ea"/>
                  <a:cs typeface="+mn-cs"/>
                </a:rPr>
                <a:t>NOW.</a:t>
              </a:r>
              <a:endParaRPr kumimoji="0" lang="en-GB" sz="1600" b="1" i="0" u="none" strike="noStrike" kern="1200" cap="all" spc="0" normalizeH="0" baseline="0" noProof="0" dirty="0">
                <a:ln>
                  <a:noFill/>
                </a:ln>
                <a:solidFill>
                  <a:prstClr val="white"/>
                </a:solidFill>
                <a:effectLst/>
                <a:uLnTx/>
                <a:uFillTx/>
                <a:latin typeface="Open Sans"/>
                <a:ea typeface="+mn-ea"/>
                <a:cs typeface="+mn-cs"/>
              </a:endParaRPr>
            </a:p>
          </p:txBody>
        </p:sp>
        <p:grpSp>
          <p:nvGrpSpPr>
            <p:cNvPr id="11" name="Group 10">
              <a:extLst>
                <a:ext uri="{FF2B5EF4-FFF2-40B4-BE49-F238E27FC236}">
                  <a16:creationId xmlns:a16="http://schemas.microsoft.com/office/drawing/2014/main" id="{E9BA8BB4-59A1-491A-96C1-0F965E6DDB1D}"/>
                </a:ext>
              </a:extLst>
            </p:cNvPr>
            <p:cNvGrpSpPr/>
            <p:nvPr/>
          </p:nvGrpSpPr>
          <p:grpSpPr>
            <a:xfrm>
              <a:off x="2118809" y="5802248"/>
              <a:ext cx="487317" cy="102717"/>
              <a:chOff x="5005018" y="1987346"/>
              <a:chExt cx="499266" cy="105235"/>
            </a:xfrm>
          </p:grpSpPr>
          <p:sp>
            <p:nvSpPr>
              <p:cNvPr id="14" name="Flowchart: Connector 13">
                <a:extLst>
                  <a:ext uri="{FF2B5EF4-FFF2-40B4-BE49-F238E27FC236}">
                    <a16:creationId xmlns:a16="http://schemas.microsoft.com/office/drawing/2014/main" id="{37F4C372-A71C-48EF-B5AE-12A6CEA8439C}"/>
                  </a:ext>
                </a:extLst>
              </p:cNvPr>
              <p:cNvSpPr/>
              <p:nvPr/>
            </p:nvSpPr>
            <p:spPr>
              <a:xfrm>
                <a:off x="5005018" y="1987346"/>
                <a:ext cx="104636" cy="105235"/>
              </a:xfrm>
              <a:prstGeom prst="flowChartConnector">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9844"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white"/>
                  </a:solidFill>
                  <a:effectLst/>
                  <a:uLnTx/>
                  <a:uFillTx/>
                  <a:latin typeface="Open Sans"/>
                  <a:ea typeface="+mn-ea"/>
                  <a:cs typeface="+mn-cs"/>
                </a:endParaRPr>
              </a:p>
            </p:txBody>
          </p:sp>
          <p:sp>
            <p:nvSpPr>
              <p:cNvPr id="15" name="Flowchart: Connector 14">
                <a:extLst>
                  <a:ext uri="{FF2B5EF4-FFF2-40B4-BE49-F238E27FC236}">
                    <a16:creationId xmlns:a16="http://schemas.microsoft.com/office/drawing/2014/main" id="{FA7F2EDD-31E0-4937-A6D1-33799BE9284C}"/>
                  </a:ext>
                </a:extLst>
              </p:cNvPr>
              <p:cNvSpPr/>
              <p:nvPr/>
            </p:nvSpPr>
            <p:spPr>
              <a:xfrm>
                <a:off x="5202333" y="1987346"/>
                <a:ext cx="104636" cy="105235"/>
              </a:xfrm>
              <a:prstGeom prst="flowChartConnector">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9844"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white"/>
                  </a:solidFill>
                  <a:effectLst/>
                  <a:uLnTx/>
                  <a:uFillTx/>
                  <a:latin typeface="Open Sans"/>
                  <a:ea typeface="+mn-ea"/>
                  <a:cs typeface="+mn-cs"/>
                </a:endParaRPr>
              </a:p>
            </p:txBody>
          </p:sp>
          <p:sp>
            <p:nvSpPr>
              <p:cNvPr id="16" name="Flowchart: Connector 15">
                <a:extLst>
                  <a:ext uri="{FF2B5EF4-FFF2-40B4-BE49-F238E27FC236}">
                    <a16:creationId xmlns:a16="http://schemas.microsoft.com/office/drawing/2014/main" id="{DA4E952B-0B95-4C6C-98B4-EBECF2864D4D}"/>
                  </a:ext>
                </a:extLst>
              </p:cNvPr>
              <p:cNvSpPr/>
              <p:nvPr/>
            </p:nvSpPr>
            <p:spPr>
              <a:xfrm>
                <a:off x="5399648" y="1987346"/>
                <a:ext cx="104636" cy="105235"/>
              </a:xfrm>
              <a:prstGeom prst="flowChartConnector">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9844"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white"/>
                  </a:solidFill>
                  <a:effectLst/>
                  <a:uLnTx/>
                  <a:uFillTx/>
                  <a:latin typeface="Open Sans"/>
                  <a:ea typeface="+mn-ea"/>
                  <a:cs typeface="+mn-cs"/>
                </a:endParaRPr>
              </a:p>
            </p:txBody>
          </p:sp>
        </p:grpSp>
        <p:cxnSp>
          <p:nvCxnSpPr>
            <p:cNvPr id="12" name="Straight Connector 11">
              <a:extLst>
                <a:ext uri="{FF2B5EF4-FFF2-40B4-BE49-F238E27FC236}">
                  <a16:creationId xmlns:a16="http://schemas.microsoft.com/office/drawing/2014/main" id="{FCADA6C1-DC57-457E-B9FE-978418A0076A}"/>
                </a:ext>
              </a:extLst>
            </p:cNvPr>
            <p:cNvCxnSpPr/>
            <p:nvPr/>
          </p:nvCxnSpPr>
          <p:spPr>
            <a:xfrm>
              <a:off x="136777" y="6121190"/>
              <a:ext cx="434924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5B3523C6-1B0E-430D-AD75-10FFE5A32849}"/>
                </a:ext>
              </a:extLst>
            </p:cNvPr>
            <p:cNvCxnSpPr>
              <a:cxnSpLocks/>
            </p:cNvCxnSpPr>
            <p:nvPr/>
          </p:nvCxnSpPr>
          <p:spPr>
            <a:xfrm>
              <a:off x="136777" y="5116257"/>
              <a:ext cx="469471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7" name="Parallelogram 16">
            <a:extLst>
              <a:ext uri="{FF2B5EF4-FFF2-40B4-BE49-F238E27FC236}">
                <a16:creationId xmlns:a16="http://schemas.microsoft.com/office/drawing/2014/main" id="{6B68EB2E-2760-4345-8FE0-B71970DCF958}"/>
              </a:ext>
            </a:extLst>
          </p:cNvPr>
          <p:cNvSpPr/>
          <p:nvPr userDrawn="1"/>
        </p:nvSpPr>
        <p:spPr>
          <a:xfrm>
            <a:off x="6096000" y="0"/>
            <a:ext cx="5791200" cy="6858000"/>
          </a:xfrm>
          <a:prstGeom prst="parallelogram">
            <a:avLst>
              <a:gd name="adj" fmla="val 3834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Parallelogram 17">
            <a:extLst>
              <a:ext uri="{FF2B5EF4-FFF2-40B4-BE49-F238E27FC236}">
                <a16:creationId xmlns:a16="http://schemas.microsoft.com/office/drawing/2014/main" id="{18699AFC-2D51-4C61-B49C-A44BF559ED24}"/>
              </a:ext>
            </a:extLst>
          </p:cNvPr>
          <p:cNvSpPr/>
          <p:nvPr userDrawn="1"/>
        </p:nvSpPr>
        <p:spPr>
          <a:xfrm>
            <a:off x="5905500" y="0"/>
            <a:ext cx="3505200" cy="6877050"/>
          </a:xfrm>
          <a:prstGeom prst="parallelogram">
            <a:avLst>
              <a:gd name="adj" fmla="val 61137"/>
            </a:avLst>
          </a:prstGeom>
          <a:gradFill flip="none" rotWithShape="1">
            <a:gsLst>
              <a:gs pos="0">
                <a:srgbClr val="0072CE"/>
              </a:gs>
              <a:gs pos="100000">
                <a:srgbClr val="AAE13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9" name="Graphic 18">
            <a:extLst>
              <a:ext uri="{FF2B5EF4-FFF2-40B4-BE49-F238E27FC236}">
                <a16:creationId xmlns:a16="http://schemas.microsoft.com/office/drawing/2014/main" id="{3514D978-5F2E-4F41-AD0F-0117D9A918AE}"/>
              </a:ext>
            </a:extLst>
          </p:cNvPr>
          <p:cNvPicPr>
            <a:picLocks noChangeAspect="1"/>
          </p:cNvPicPr>
          <p:nvPr userDrawn="1"/>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flipH="1">
            <a:off x="8202653" y="381000"/>
            <a:ext cx="616657" cy="571500"/>
          </a:xfrm>
          <a:prstGeom prst="rect">
            <a:avLst/>
          </a:prstGeom>
        </p:spPr>
      </p:pic>
      <p:pic>
        <p:nvPicPr>
          <p:cNvPr id="20" name="Graphic 19" descr="Idea">
            <a:extLst>
              <a:ext uri="{FF2B5EF4-FFF2-40B4-BE49-F238E27FC236}">
                <a16:creationId xmlns:a16="http://schemas.microsoft.com/office/drawing/2014/main" id="{74B9464A-8864-4E81-98FD-5A194AB78461}"/>
              </a:ext>
            </a:extLst>
          </p:cNvPr>
          <p:cNvPicPr>
            <a:picLocks noChangeAspect="1"/>
          </p:cNvPicPr>
          <p:nvPr userDrawn="1"/>
        </p:nvPicPr>
        <p:blipFill>
          <a:blip r:embed="rId6" cstate="email">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7848600" y="1364311"/>
            <a:ext cx="723900" cy="723900"/>
          </a:xfrm>
          <a:prstGeom prst="rect">
            <a:avLst/>
          </a:prstGeom>
        </p:spPr>
      </p:pic>
      <p:pic>
        <p:nvPicPr>
          <p:cNvPr id="21" name="Graphic 20" descr="Research">
            <a:extLst>
              <a:ext uri="{FF2B5EF4-FFF2-40B4-BE49-F238E27FC236}">
                <a16:creationId xmlns:a16="http://schemas.microsoft.com/office/drawing/2014/main" id="{180E987E-4D75-4875-9FF0-442BE19B7293}"/>
              </a:ext>
            </a:extLst>
          </p:cNvPr>
          <p:cNvPicPr>
            <a:picLocks noChangeAspect="1"/>
          </p:cNvPicPr>
          <p:nvPr userDrawn="1"/>
        </p:nvPicPr>
        <p:blipFill>
          <a:blip r:embed="rId8" cstate="email">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7524750" y="2500022"/>
            <a:ext cx="723900" cy="723900"/>
          </a:xfrm>
          <a:prstGeom prst="rect">
            <a:avLst/>
          </a:prstGeom>
        </p:spPr>
      </p:pic>
      <p:pic>
        <p:nvPicPr>
          <p:cNvPr id="22" name="Graphic 21" descr="Blueprint">
            <a:extLst>
              <a:ext uri="{FF2B5EF4-FFF2-40B4-BE49-F238E27FC236}">
                <a16:creationId xmlns:a16="http://schemas.microsoft.com/office/drawing/2014/main" id="{700775B2-E502-40E0-8E9D-6D6556D4ED47}"/>
              </a:ext>
            </a:extLst>
          </p:cNvPr>
          <p:cNvPicPr>
            <a:picLocks noChangeAspect="1"/>
          </p:cNvPicPr>
          <p:nvPr userDrawn="1"/>
        </p:nvPicPr>
        <p:blipFill>
          <a:blip r:embed="rId10" cstate="email">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7181850" y="3635733"/>
            <a:ext cx="723900" cy="723900"/>
          </a:xfrm>
          <a:prstGeom prst="rect">
            <a:avLst/>
          </a:prstGeom>
        </p:spPr>
      </p:pic>
      <p:grpSp>
        <p:nvGrpSpPr>
          <p:cNvPr id="23" name="Group 22">
            <a:extLst>
              <a:ext uri="{FF2B5EF4-FFF2-40B4-BE49-F238E27FC236}">
                <a16:creationId xmlns:a16="http://schemas.microsoft.com/office/drawing/2014/main" id="{9ADCED79-3C55-4CD7-B822-F00A4C035A8D}"/>
              </a:ext>
            </a:extLst>
          </p:cNvPr>
          <p:cNvGrpSpPr/>
          <p:nvPr userDrawn="1"/>
        </p:nvGrpSpPr>
        <p:grpSpPr>
          <a:xfrm flipH="1">
            <a:off x="6486780" y="5827901"/>
            <a:ext cx="599819" cy="668149"/>
            <a:chOff x="-9432925" y="1611313"/>
            <a:chExt cx="5819775" cy="6164263"/>
          </a:xfrm>
          <a:solidFill>
            <a:schemeClr val="bg1">
              <a:alpha val="70000"/>
            </a:schemeClr>
          </a:solidFill>
        </p:grpSpPr>
        <p:sp>
          <p:nvSpPr>
            <p:cNvPr id="24" name="Freeform 27">
              <a:extLst>
                <a:ext uri="{FF2B5EF4-FFF2-40B4-BE49-F238E27FC236}">
                  <a16:creationId xmlns:a16="http://schemas.microsoft.com/office/drawing/2014/main" id="{1C6A9E4E-F733-45A1-8DD2-F7C2FE257259}"/>
                </a:ext>
              </a:extLst>
            </p:cNvPr>
            <p:cNvSpPr>
              <a:spLocks noEditPoints="1"/>
            </p:cNvSpPr>
            <p:nvPr/>
          </p:nvSpPr>
          <p:spPr bwMode="auto">
            <a:xfrm>
              <a:off x="-9432925" y="1611313"/>
              <a:ext cx="5819775" cy="3116263"/>
            </a:xfrm>
            <a:custGeom>
              <a:avLst/>
              <a:gdLst>
                <a:gd name="T0" fmla="*/ 731 w 1953"/>
                <a:gd name="T1" fmla="*/ 261 h 1045"/>
                <a:gd name="T2" fmla="*/ 793 w 1953"/>
                <a:gd name="T3" fmla="*/ 172 h 1045"/>
                <a:gd name="T4" fmla="*/ 1337 w 1953"/>
                <a:gd name="T5" fmla="*/ 217 h 1045"/>
                <a:gd name="T6" fmla="*/ 1358 w 1953"/>
                <a:gd name="T7" fmla="*/ 233 h 1045"/>
                <a:gd name="T8" fmla="*/ 1622 w 1953"/>
                <a:gd name="T9" fmla="*/ 441 h 1045"/>
                <a:gd name="T10" fmla="*/ 1649 w 1953"/>
                <a:gd name="T11" fmla="*/ 465 h 1045"/>
                <a:gd name="T12" fmla="*/ 1887 w 1953"/>
                <a:gd name="T13" fmla="*/ 660 h 1045"/>
                <a:gd name="T14" fmla="*/ 1615 w 1953"/>
                <a:gd name="T15" fmla="*/ 1044 h 1045"/>
                <a:gd name="T16" fmla="*/ 936 w 1953"/>
                <a:gd name="T17" fmla="*/ 1042 h 1045"/>
                <a:gd name="T18" fmla="*/ 327 w 1953"/>
                <a:gd name="T19" fmla="*/ 1041 h 1045"/>
                <a:gd name="T20" fmla="*/ 60 w 1953"/>
                <a:gd name="T21" fmla="*/ 849 h 1045"/>
                <a:gd name="T22" fmla="*/ 298 w 1953"/>
                <a:gd name="T23" fmla="*/ 465 h 1045"/>
                <a:gd name="T24" fmla="*/ 326 w 1953"/>
                <a:gd name="T25" fmla="*/ 441 h 1045"/>
                <a:gd name="T26" fmla="*/ 635 w 1953"/>
                <a:gd name="T27" fmla="*/ 234 h 1045"/>
                <a:gd name="T28" fmla="*/ 714 w 1953"/>
                <a:gd name="T29" fmla="*/ 255 h 1045"/>
                <a:gd name="T30" fmla="*/ 731 w 1953"/>
                <a:gd name="T31" fmla="*/ 261 h 1045"/>
                <a:gd name="T32" fmla="*/ 1071 w 1953"/>
                <a:gd name="T33" fmla="*/ 209 h 1045"/>
                <a:gd name="T34" fmla="*/ 872 w 1953"/>
                <a:gd name="T35" fmla="*/ 328 h 1045"/>
                <a:gd name="T36" fmla="*/ 882 w 1953"/>
                <a:gd name="T37" fmla="*/ 368 h 1045"/>
                <a:gd name="T38" fmla="*/ 914 w 1953"/>
                <a:gd name="T39" fmla="*/ 346 h 1045"/>
                <a:gd name="T40" fmla="*/ 982 w 1953"/>
                <a:gd name="T41" fmla="*/ 270 h 1045"/>
                <a:gd name="T42" fmla="*/ 1176 w 1953"/>
                <a:gd name="T43" fmla="*/ 330 h 1045"/>
                <a:gd name="T44" fmla="*/ 1209 w 1953"/>
                <a:gd name="T45" fmla="*/ 344 h 1045"/>
                <a:gd name="T46" fmla="*/ 1214 w 1953"/>
                <a:gd name="T47" fmla="*/ 308 h 1045"/>
                <a:gd name="T48" fmla="*/ 1071 w 1953"/>
                <a:gd name="T49" fmla="*/ 209 h 1045"/>
                <a:gd name="T50" fmla="*/ 1751 w 1953"/>
                <a:gd name="T51" fmla="*/ 756 h 1045"/>
                <a:gd name="T52" fmla="*/ 1612 w 1953"/>
                <a:gd name="T53" fmla="*/ 615 h 1045"/>
                <a:gd name="T54" fmla="*/ 1582 w 1953"/>
                <a:gd name="T55" fmla="*/ 638 h 1045"/>
                <a:gd name="T56" fmla="*/ 1611 w 1953"/>
                <a:gd name="T57" fmla="*/ 661 h 1045"/>
                <a:gd name="T58" fmla="*/ 1615 w 1953"/>
                <a:gd name="T59" fmla="*/ 661 h 1045"/>
                <a:gd name="T60" fmla="*/ 1693 w 1953"/>
                <a:gd name="T61" fmla="*/ 715 h 1045"/>
                <a:gd name="T62" fmla="*/ 1617 w 1953"/>
                <a:gd name="T63" fmla="*/ 846 h 1045"/>
                <a:gd name="T64" fmla="*/ 1592 w 1953"/>
                <a:gd name="T65" fmla="*/ 872 h 1045"/>
                <a:gd name="T66" fmla="*/ 1626 w 1953"/>
                <a:gd name="T67" fmla="*/ 892 h 1045"/>
                <a:gd name="T68" fmla="*/ 1751 w 1953"/>
                <a:gd name="T69" fmla="*/ 756 h 1045"/>
                <a:gd name="T70" fmla="*/ 196 w 1953"/>
                <a:gd name="T71" fmla="*/ 758 h 1045"/>
                <a:gd name="T72" fmla="*/ 287 w 1953"/>
                <a:gd name="T73" fmla="*/ 886 h 1045"/>
                <a:gd name="T74" fmla="*/ 321 w 1953"/>
                <a:gd name="T75" fmla="*/ 875 h 1045"/>
                <a:gd name="T76" fmla="*/ 304 w 1953"/>
                <a:gd name="T77" fmla="*/ 845 h 1045"/>
                <a:gd name="T78" fmla="*/ 243 w 1953"/>
                <a:gd name="T79" fmla="*/ 742 h 1045"/>
                <a:gd name="T80" fmla="*/ 331 w 1953"/>
                <a:gd name="T81" fmla="*/ 663 h 1045"/>
                <a:gd name="T82" fmla="*/ 359 w 1953"/>
                <a:gd name="T83" fmla="*/ 635 h 1045"/>
                <a:gd name="T84" fmla="*/ 326 w 1953"/>
                <a:gd name="T85" fmla="*/ 615 h 1045"/>
                <a:gd name="T86" fmla="*/ 196 w 1953"/>
                <a:gd name="T87" fmla="*/ 758 h 1045"/>
                <a:gd name="T88" fmla="*/ 607 w 1953"/>
                <a:gd name="T89" fmla="*/ 380 h 1045"/>
                <a:gd name="T90" fmla="*/ 605 w 1953"/>
                <a:gd name="T91" fmla="*/ 385 h 1045"/>
                <a:gd name="T92" fmla="*/ 470 w 1953"/>
                <a:gd name="T93" fmla="*/ 496 h 1045"/>
                <a:gd name="T94" fmla="*/ 486 w 1953"/>
                <a:gd name="T95" fmla="*/ 525 h 1045"/>
                <a:gd name="T96" fmla="*/ 512 w 1953"/>
                <a:gd name="T97" fmla="*/ 505 h 1045"/>
                <a:gd name="T98" fmla="*/ 534 w 1953"/>
                <a:gd name="T99" fmla="*/ 461 h 1045"/>
                <a:gd name="T100" fmla="*/ 652 w 1953"/>
                <a:gd name="T101" fmla="*/ 442 h 1045"/>
                <a:gd name="T102" fmla="*/ 686 w 1953"/>
                <a:gd name="T103" fmla="*/ 435 h 1045"/>
                <a:gd name="T104" fmla="*/ 675 w 1953"/>
                <a:gd name="T105" fmla="*/ 404 h 1045"/>
                <a:gd name="T106" fmla="*/ 607 w 1953"/>
                <a:gd name="T107" fmla="*/ 380 h 1045"/>
                <a:gd name="T108" fmla="*/ 1341 w 1953"/>
                <a:gd name="T109" fmla="*/ 385 h 1045"/>
                <a:gd name="T110" fmla="*/ 1325 w 1953"/>
                <a:gd name="T111" fmla="*/ 402 h 1045"/>
                <a:gd name="T112" fmla="*/ 1345 w 1953"/>
                <a:gd name="T113" fmla="*/ 430 h 1045"/>
                <a:gd name="T114" fmla="*/ 1440 w 1953"/>
                <a:gd name="T115" fmla="*/ 514 h 1045"/>
                <a:gd name="T116" fmla="*/ 1466 w 1953"/>
                <a:gd name="T117" fmla="*/ 528 h 1045"/>
                <a:gd name="T118" fmla="*/ 1480 w 1953"/>
                <a:gd name="T119" fmla="*/ 493 h 1045"/>
                <a:gd name="T120" fmla="*/ 1341 w 1953"/>
                <a:gd name="T121" fmla="*/ 385 h 10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953" h="1045">
                  <a:moveTo>
                    <a:pt x="731" y="261"/>
                  </a:moveTo>
                  <a:cubicBezTo>
                    <a:pt x="752" y="230"/>
                    <a:pt x="770" y="199"/>
                    <a:pt x="793" y="172"/>
                  </a:cubicBezTo>
                  <a:cubicBezTo>
                    <a:pt x="943" y="0"/>
                    <a:pt x="1217" y="23"/>
                    <a:pt x="1337" y="217"/>
                  </a:cubicBezTo>
                  <a:cubicBezTo>
                    <a:pt x="1341" y="224"/>
                    <a:pt x="1351" y="232"/>
                    <a:pt x="1358" y="233"/>
                  </a:cubicBezTo>
                  <a:cubicBezTo>
                    <a:pt x="1482" y="242"/>
                    <a:pt x="1585" y="323"/>
                    <a:pt x="1622" y="441"/>
                  </a:cubicBezTo>
                  <a:cubicBezTo>
                    <a:pt x="1627" y="457"/>
                    <a:pt x="1634" y="463"/>
                    <a:pt x="1649" y="465"/>
                  </a:cubicBezTo>
                  <a:cubicBezTo>
                    <a:pt x="1767" y="483"/>
                    <a:pt x="1848" y="548"/>
                    <a:pt x="1887" y="660"/>
                  </a:cubicBezTo>
                  <a:cubicBezTo>
                    <a:pt x="1953" y="847"/>
                    <a:pt x="1814" y="1043"/>
                    <a:pt x="1615" y="1044"/>
                  </a:cubicBezTo>
                  <a:cubicBezTo>
                    <a:pt x="1388" y="1045"/>
                    <a:pt x="1162" y="1043"/>
                    <a:pt x="936" y="1042"/>
                  </a:cubicBezTo>
                  <a:cubicBezTo>
                    <a:pt x="733" y="1041"/>
                    <a:pt x="530" y="1037"/>
                    <a:pt x="327" y="1041"/>
                  </a:cubicBezTo>
                  <a:cubicBezTo>
                    <a:pt x="221" y="1043"/>
                    <a:pt x="99" y="963"/>
                    <a:pt x="60" y="849"/>
                  </a:cubicBezTo>
                  <a:cubicBezTo>
                    <a:pt x="0" y="674"/>
                    <a:pt x="114" y="488"/>
                    <a:pt x="298" y="465"/>
                  </a:cubicBezTo>
                  <a:cubicBezTo>
                    <a:pt x="314" y="463"/>
                    <a:pt x="321" y="457"/>
                    <a:pt x="326" y="441"/>
                  </a:cubicBezTo>
                  <a:cubicBezTo>
                    <a:pt x="368" y="306"/>
                    <a:pt x="496" y="220"/>
                    <a:pt x="635" y="234"/>
                  </a:cubicBezTo>
                  <a:cubicBezTo>
                    <a:pt x="661" y="237"/>
                    <a:pt x="687" y="247"/>
                    <a:pt x="714" y="255"/>
                  </a:cubicBezTo>
                  <a:cubicBezTo>
                    <a:pt x="720" y="257"/>
                    <a:pt x="727" y="260"/>
                    <a:pt x="731" y="261"/>
                  </a:cubicBezTo>
                  <a:close/>
                  <a:moveTo>
                    <a:pt x="1071" y="209"/>
                  </a:moveTo>
                  <a:cubicBezTo>
                    <a:pt x="971" y="209"/>
                    <a:pt x="899" y="257"/>
                    <a:pt x="872" y="328"/>
                  </a:cubicBezTo>
                  <a:cubicBezTo>
                    <a:pt x="865" y="347"/>
                    <a:pt x="869" y="363"/>
                    <a:pt x="882" y="368"/>
                  </a:cubicBezTo>
                  <a:cubicBezTo>
                    <a:pt x="901" y="373"/>
                    <a:pt x="908" y="361"/>
                    <a:pt x="914" y="346"/>
                  </a:cubicBezTo>
                  <a:cubicBezTo>
                    <a:pt x="927" y="312"/>
                    <a:pt x="950" y="287"/>
                    <a:pt x="982" y="270"/>
                  </a:cubicBezTo>
                  <a:cubicBezTo>
                    <a:pt x="1052" y="234"/>
                    <a:pt x="1131" y="258"/>
                    <a:pt x="1176" y="330"/>
                  </a:cubicBezTo>
                  <a:cubicBezTo>
                    <a:pt x="1184" y="344"/>
                    <a:pt x="1194" y="350"/>
                    <a:pt x="1209" y="344"/>
                  </a:cubicBezTo>
                  <a:cubicBezTo>
                    <a:pt x="1221" y="338"/>
                    <a:pt x="1223" y="323"/>
                    <a:pt x="1214" y="308"/>
                  </a:cubicBezTo>
                  <a:cubicBezTo>
                    <a:pt x="1177" y="244"/>
                    <a:pt x="1121" y="211"/>
                    <a:pt x="1071" y="209"/>
                  </a:cubicBezTo>
                  <a:close/>
                  <a:moveTo>
                    <a:pt x="1751" y="756"/>
                  </a:moveTo>
                  <a:cubicBezTo>
                    <a:pt x="1753" y="681"/>
                    <a:pt x="1687" y="614"/>
                    <a:pt x="1612" y="615"/>
                  </a:cubicBezTo>
                  <a:cubicBezTo>
                    <a:pt x="1596" y="615"/>
                    <a:pt x="1583" y="622"/>
                    <a:pt x="1582" y="638"/>
                  </a:cubicBezTo>
                  <a:cubicBezTo>
                    <a:pt x="1581" y="654"/>
                    <a:pt x="1595" y="660"/>
                    <a:pt x="1611" y="661"/>
                  </a:cubicBezTo>
                  <a:cubicBezTo>
                    <a:pt x="1612" y="661"/>
                    <a:pt x="1614" y="661"/>
                    <a:pt x="1615" y="661"/>
                  </a:cubicBezTo>
                  <a:cubicBezTo>
                    <a:pt x="1651" y="664"/>
                    <a:pt x="1678" y="682"/>
                    <a:pt x="1693" y="715"/>
                  </a:cubicBezTo>
                  <a:cubicBezTo>
                    <a:pt x="1720" y="772"/>
                    <a:pt x="1685" y="834"/>
                    <a:pt x="1617" y="846"/>
                  </a:cubicBezTo>
                  <a:cubicBezTo>
                    <a:pt x="1601" y="849"/>
                    <a:pt x="1590" y="854"/>
                    <a:pt x="1592" y="872"/>
                  </a:cubicBezTo>
                  <a:cubicBezTo>
                    <a:pt x="1593" y="887"/>
                    <a:pt x="1607" y="894"/>
                    <a:pt x="1626" y="892"/>
                  </a:cubicBezTo>
                  <a:cubicBezTo>
                    <a:pt x="1695" y="883"/>
                    <a:pt x="1749" y="825"/>
                    <a:pt x="1751" y="756"/>
                  </a:cubicBezTo>
                  <a:close/>
                  <a:moveTo>
                    <a:pt x="196" y="758"/>
                  </a:moveTo>
                  <a:cubicBezTo>
                    <a:pt x="197" y="815"/>
                    <a:pt x="236" y="870"/>
                    <a:pt x="287" y="886"/>
                  </a:cubicBezTo>
                  <a:cubicBezTo>
                    <a:pt x="301" y="891"/>
                    <a:pt x="315" y="891"/>
                    <a:pt x="321" y="875"/>
                  </a:cubicBezTo>
                  <a:cubicBezTo>
                    <a:pt x="327" y="860"/>
                    <a:pt x="318" y="851"/>
                    <a:pt x="304" y="845"/>
                  </a:cubicBezTo>
                  <a:cubicBezTo>
                    <a:pt x="260" y="826"/>
                    <a:pt x="237" y="787"/>
                    <a:pt x="243" y="742"/>
                  </a:cubicBezTo>
                  <a:cubicBezTo>
                    <a:pt x="249" y="700"/>
                    <a:pt x="283" y="670"/>
                    <a:pt x="331" y="663"/>
                  </a:cubicBezTo>
                  <a:cubicBezTo>
                    <a:pt x="352" y="661"/>
                    <a:pt x="361" y="652"/>
                    <a:pt x="359" y="635"/>
                  </a:cubicBezTo>
                  <a:cubicBezTo>
                    <a:pt x="356" y="616"/>
                    <a:pt x="342" y="614"/>
                    <a:pt x="326" y="615"/>
                  </a:cubicBezTo>
                  <a:cubicBezTo>
                    <a:pt x="251" y="620"/>
                    <a:pt x="196" y="681"/>
                    <a:pt x="196" y="758"/>
                  </a:cubicBezTo>
                  <a:close/>
                  <a:moveTo>
                    <a:pt x="607" y="380"/>
                  </a:moveTo>
                  <a:cubicBezTo>
                    <a:pt x="606" y="382"/>
                    <a:pt x="606" y="383"/>
                    <a:pt x="605" y="385"/>
                  </a:cubicBezTo>
                  <a:cubicBezTo>
                    <a:pt x="537" y="385"/>
                    <a:pt x="475" y="436"/>
                    <a:pt x="470" y="496"/>
                  </a:cubicBezTo>
                  <a:cubicBezTo>
                    <a:pt x="468" y="510"/>
                    <a:pt x="470" y="522"/>
                    <a:pt x="486" y="525"/>
                  </a:cubicBezTo>
                  <a:cubicBezTo>
                    <a:pt x="501" y="528"/>
                    <a:pt x="508" y="519"/>
                    <a:pt x="512" y="505"/>
                  </a:cubicBezTo>
                  <a:cubicBezTo>
                    <a:pt x="518" y="490"/>
                    <a:pt x="524" y="473"/>
                    <a:pt x="534" y="461"/>
                  </a:cubicBezTo>
                  <a:cubicBezTo>
                    <a:pt x="563" y="425"/>
                    <a:pt x="608" y="418"/>
                    <a:pt x="652" y="442"/>
                  </a:cubicBezTo>
                  <a:cubicBezTo>
                    <a:pt x="667" y="450"/>
                    <a:pt x="678" y="448"/>
                    <a:pt x="686" y="435"/>
                  </a:cubicBezTo>
                  <a:cubicBezTo>
                    <a:pt x="696" y="420"/>
                    <a:pt x="688" y="410"/>
                    <a:pt x="675" y="404"/>
                  </a:cubicBezTo>
                  <a:cubicBezTo>
                    <a:pt x="653" y="395"/>
                    <a:pt x="630" y="388"/>
                    <a:pt x="607" y="380"/>
                  </a:cubicBezTo>
                  <a:close/>
                  <a:moveTo>
                    <a:pt x="1341" y="385"/>
                  </a:moveTo>
                  <a:cubicBezTo>
                    <a:pt x="1338" y="388"/>
                    <a:pt x="1327" y="394"/>
                    <a:pt x="1325" y="402"/>
                  </a:cubicBezTo>
                  <a:cubicBezTo>
                    <a:pt x="1322" y="415"/>
                    <a:pt x="1327" y="428"/>
                    <a:pt x="1345" y="430"/>
                  </a:cubicBezTo>
                  <a:cubicBezTo>
                    <a:pt x="1395" y="437"/>
                    <a:pt x="1430" y="461"/>
                    <a:pt x="1440" y="514"/>
                  </a:cubicBezTo>
                  <a:cubicBezTo>
                    <a:pt x="1442" y="528"/>
                    <a:pt x="1454" y="532"/>
                    <a:pt x="1466" y="528"/>
                  </a:cubicBezTo>
                  <a:cubicBezTo>
                    <a:pt x="1483" y="522"/>
                    <a:pt x="1483" y="508"/>
                    <a:pt x="1480" y="493"/>
                  </a:cubicBezTo>
                  <a:cubicBezTo>
                    <a:pt x="1468" y="433"/>
                    <a:pt x="1411" y="386"/>
                    <a:pt x="1341" y="3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 name="Freeform 28">
              <a:extLst>
                <a:ext uri="{FF2B5EF4-FFF2-40B4-BE49-F238E27FC236}">
                  <a16:creationId xmlns:a16="http://schemas.microsoft.com/office/drawing/2014/main" id="{3237E9E6-F21B-4FC7-93B4-4FF5E6B6CAE6}"/>
                </a:ext>
              </a:extLst>
            </p:cNvPr>
            <p:cNvSpPr>
              <a:spLocks noEditPoints="1"/>
            </p:cNvSpPr>
            <p:nvPr/>
          </p:nvSpPr>
          <p:spPr bwMode="auto">
            <a:xfrm>
              <a:off x="-9340850" y="5935663"/>
              <a:ext cx="1677988" cy="1839913"/>
            </a:xfrm>
            <a:custGeom>
              <a:avLst/>
              <a:gdLst>
                <a:gd name="T0" fmla="*/ 480 w 563"/>
                <a:gd name="T1" fmla="*/ 267 h 617"/>
                <a:gd name="T2" fmla="*/ 480 w 563"/>
                <a:gd name="T3" fmla="*/ 349 h 617"/>
                <a:gd name="T4" fmla="*/ 532 w 563"/>
                <a:gd name="T5" fmla="*/ 350 h 617"/>
                <a:gd name="T6" fmla="*/ 562 w 563"/>
                <a:gd name="T7" fmla="*/ 379 h 617"/>
                <a:gd name="T8" fmla="*/ 562 w 563"/>
                <a:gd name="T9" fmla="*/ 586 h 617"/>
                <a:gd name="T10" fmla="*/ 528 w 563"/>
                <a:gd name="T11" fmla="*/ 617 h 617"/>
                <a:gd name="T12" fmla="*/ 82 w 563"/>
                <a:gd name="T13" fmla="*/ 617 h 617"/>
                <a:gd name="T14" fmla="*/ 27 w 563"/>
                <a:gd name="T15" fmla="*/ 616 h 617"/>
                <a:gd name="T16" fmla="*/ 0 w 563"/>
                <a:gd name="T17" fmla="*/ 590 h 617"/>
                <a:gd name="T18" fmla="*/ 0 w 563"/>
                <a:gd name="T19" fmla="*/ 377 h 617"/>
                <a:gd name="T20" fmla="*/ 30 w 563"/>
                <a:gd name="T21" fmla="*/ 350 h 617"/>
                <a:gd name="T22" fmla="*/ 83 w 563"/>
                <a:gd name="T23" fmla="*/ 349 h 617"/>
                <a:gd name="T24" fmla="*/ 83 w 563"/>
                <a:gd name="T25" fmla="*/ 267 h 617"/>
                <a:gd name="T26" fmla="*/ 34 w 563"/>
                <a:gd name="T27" fmla="*/ 267 h 617"/>
                <a:gd name="T28" fmla="*/ 0 w 563"/>
                <a:gd name="T29" fmla="*/ 234 h 617"/>
                <a:gd name="T30" fmla="*/ 0 w 563"/>
                <a:gd name="T31" fmla="*/ 32 h 617"/>
                <a:gd name="T32" fmla="*/ 31 w 563"/>
                <a:gd name="T33" fmla="*/ 0 h 617"/>
                <a:gd name="T34" fmla="*/ 530 w 563"/>
                <a:gd name="T35" fmla="*/ 0 h 617"/>
                <a:gd name="T36" fmla="*/ 562 w 563"/>
                <a:gd name="T37" fmla="*/ 33 h 617"/>
                <a:gd name="T38" fmla="*/ 562 w 563"/>
                <a:gd name="T39" fmla="*/ 232 h 617"/>
                <a:gd name="T40" fmla="*/ 528 w 563"/>
                <a:gd name="T41" fmla="*/ 267 h 617"/>
                <a:gd name="T42" fmla="*/ 480 w 563"/>
                <a:gd name="T43" fmla="*/ 267 h 617"/>
                <a:gd name="T44" fmla="*/ 133 w 563"/>
                <a:gd name="T45" fmla="*/ 265 h 617"/>
                <a:gd name="T46" fmla="*/ 133 w 563"/>
                <a:gd name="T47" fmla="*/ 345 h 617"/>
                <a:gd name="T48" fmla="*/ 430 w 563"/>
                <a:gd name="T49" fmla="*/ 345 h 617"/>
                <a:gd name="T50" fmla="*/ 430 w 563"/>
                <a:gd name="T51" fmla="*/ 265 h 617"/>
                <a:gd name="T52" fmla="*/ 133 w 563"/>
                <a:gd name="T53" fmla="*/ 265 h 617"/>
                <a:gd name="T54" fmla="*/ 101 w 563"/>
                <a:gd name="T55" fmla="*/ 89 h 617"/>
                <a:gd name="T56" fmla="*/ 101 w 563"/>
                <a:gd name="T57" fmla="*/ 175 h 617"/>
                <a:gd name="T58" fmla="*/ 187 w 563"/>
                <a:gd name="T59" fmla="*/ 175 h 617"/>
                <a:gd name="T60" fmla="*/ 187 w 563"/>
                <a:gd name="T61" fmla="*/ 89 h 617"/>
                <a:gd name="T62" fmla="*/ 101 w 563"/>
                <a:gd name="T63" fmla="*/ 89 h 617"/>
                <a:gd name="T64" fmla="*/ 101 w 563"/>
                <a:gd name="T65" fmla="*/ 438 h 617"/>
                <a:gd name="T66" fmla="*/ 101 w 563"/>
                <a:gd name="T67" fmla="*/ 525 h 617"/>
                <a:gd name="T68" fmla="*/ 187 w 563"/>
                <a:gd name="T69" fmla="*/ 525 h 617"/>
                <a:gd name="T70" fmla="*/ 187 w 563"/>
                <a:gd name="T71" fmla="*/ 438 h 617"/>
                <a:gd name="T72" fmla="*/ 101 w 563"/>
                <a:gd name="T73" fmla="*/ 438 h 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63" h="617">
                  <a:moveTo>
                    <a:pt x="480" y="267"/>
                  </a:moveTo>
                  <a:cubicBezTo>
                    <a:pt x="480" y="296"/>
                    <a:pt x="480" y="321"/>
                    <a:pt x="480" y="349"/>
                  </a:cubicBezTo>
                  <a:cubicBezTo>
                    <a:pt x="498" y="349"/>
                    <a:pt x="515" y="349"/>
                    <a:pt x="532" y="350"/>
                  </a:cubicBezTo>
                  <a:cubicBezTo>
                    <a:pt x="552" y="350"/>
                    <a:pt x="562" y="359"/>
                    <a:pt x="562" y="379"/>
                  </a:cubicBezTo>
                  <a:cubicBezTo>
                    <a:pt x="563" y="448"/>
                    <a:pt x="563" y="517"/>
                    <a:pt x="562" y="586"/>
                  </a:cubicBezTo>
                  <a:cubicBezTo>
                    <a:pt x="562" y="609"/>
                    <a:pt x="553" y="617"/>
                    <a:pt x="528" y="617"/>
                  </a:cubicBezTo>
                  <a:cubicBezTo>
                    <a:pt x="379" y="617"/>
                    <a:pt x="231" y="617"/>
                    <a:pt x="82" y="617"/>
                  </a:cubicBezTo>
                  <a:cubicBezTo>
                    <a:pt x="64" y="617"/>
                    <a:pt x="45" y="617"/>
                    <a:pt x="27" y="616"/>
                  </a:cubicBezTo>
                  <a:cubicBezTo>
                    <a:pt x="9" y="616"/>
                    <a:pt x="0" y="607"/>
                    <a:pt x="0" y="590"/>
                  </a:cubicBezTo>
                  <a:cubicBezTo>
                    <a:pt x="0" y="519"/>
                    <a:pt x="0" y="448"/>
                    <a:pt x="0" y="377"/>
                  </a:cubicBezTo>
                  <a:cubicBezTo>
                    <a:pt x="1" y="359"/>
                    <a:pt x="11" y="350"/>
                    <a:pt x="30" y="350"/>
                  </a:cubicBezTo>
                  <a:cubicBezTo>
                    <a:pt x="47" y="349"/>
                    <a:pt x="65" y="349"/>
                    <a:pt x="83" y="349"/>
                  </a:cubicBezTo>
                  <a:cubicBezTo>
                    <a:pt x="83" y="322"/>
                    <a:pt x="83" y="296"/>
                    <a:pt x="83" y="267"/>
                  </a:cubicBezTo>
                  <a:cubicBezTo>
                    <a:pt x="66" y="267"/>
                    <a:pt x="50" y="268"/>
                    <a:pt x="34" y="267"/>
                  </a:cubicBezTo>
                  <a:cubicBezTo>
                    <a:pt x="8" y="267"/>
                    <a:pt x="0" y="259"/>
                    <a:pt x="0" y="234"/>
                  </a:cubicBezTo>
                  <a:cubicBezTo>
                    <a:pt x="0" y="166"/>
                    <a:pt x="0" y="99"/>
                    <a:pt x="0" y="32"/>
                  </a:cubicBezTo>
                  <a:cubicBezTo>
                    <a:pt x="0" y="9"/>
                    <a:pt x="8" y="0"/>
                    <a:pt x="31" y="0"/>
                  </a:cubicBezTo>
                  <a:cubicBezTo>
                    <a:pt x="197" y="0"/>
                    <a:pt x="364" y="0"/>
                    <a:pt x="530" y="0"/>
                  </a:cubicBezTo>
                  <a:cubicBezTo>
                    <a:pt x="554" y="0"/>
                    <a:pt x="562" y="9"/>
                    <a:pt x="562" y="33"/>
                  </a:cubicBezTo>
                  <a:cubicBezTo>
                    <a:pt x="562" y="99"/>
                    <a:pt x="562" y="166"/>
                    <a:pt x="562" y="232"/>
                  </a:cubicBezTo>
                  <a:cubicBezTo>
                    <a:pt x="562" y="259"/>
                    <a:pt x="554" y="267"/>
                    <a:pt x="528" y="267"/>
                  </a:cubicBezTo>
                  <a:cubicBezTo>
                    <a:pt x="512" y="268"/>
                    <a:pt x="497" y="267"/>
                    <a:pt x="480" y="267"/>
                  </a:cubicBezTo>
                  <a:close/>
                  <a:moveTo>
                    <a:pt x="133" y="265"/>
                  </a:moveTo>
                  <a:cubicBezTo>
                    <a:pt x="133" y="293"/>
                    <a:pt x="133" y="319"/>
                    <a:pt x="133" y="345"/>
                  </a:cubicBezTo>
                  <a:cubicBezTo>
                    <a:pt x="233" y="345"/>
                    <a:pt x="331" y="345"/>
                    <a:pt x="430" y="345"/>
                  </a:cubicBezTo>
                  <a:cubicBezTo>
                    <a:pt x="430" y="317"/>
                    <a:pt x="430" y="291"/>
                    <a:pt x="430" y="265"/>
                  </a:cubicBezTo>
                  <a:cubicBezTo>
                    <a:pt x="330" y="265"/>
                    <a:pt x="232" y="265"/>
                    <a:pt x="133" y="265"/>
                  </a:cubicBezTo>
                  <a:close/>
                  <a:moveTo>
                    <a:pt x="101" y="89"/>
                  </a:moveTo>
                  <a:cubicBezTo>
                    <a:pt x="101" y="120"/>
                    <a:pt x="101" y="148"/>
                    <a:pt x="101" y="175"/>
                  </a:cubicBezTo>
                  <a:cubicBezTo>
                    <a:pt x="131" y="175"/>
                    <a:pt x="160" y="175"/>
                    <a:pt x="187" y="175"/>
                  </a:cubicBezTo>
                  <a:cubicBezTo>
                    <a:pt x="187" y="146"/>
                    <a:pt x="187" y="117"/>
                    <a:pt x="187" y="89"/>
                  </a:cubicBezTo>
                  <a:cubicBezTo>
                    <a:pt x="158" y="89"/>
                    <a:pt x="130" y="89"/>
                    <a:pt x="101" y="89"/>
                  </a:cubicBezTo>
                  <a:close/>
                  <a:moveTo>
                    <a:pt x="101" y="438"/>
                  </a:moveTo>
                  <a:cubicBezTo>
                    <a:pt x="101" y="468"/>
                    <a:pt x="101" y="496"/>
                    <a:pt x="101" y="525"/>
                  </a:cubicBezTo>
                  <a:cubicBezTo>
                    <a:pt x="131" y="525"/>
                    <a:pt x="159" y="525"/>
                    <a:pt x="187" y="525"/>
                  </a:cubicBezTo>
                  <a:cubicBezTo>
                    <a:pt x="187" y="495"/>
                    <a:pt x="187" y="467"/>
                    <a:pt x="187" y="438"/>
                  </a:cubicBezTo>
                  <a:cubicBezTo>
                    <a:pt x="158" y="438"/>
                    <a:pt x="131" y="438"/>
                    <a:pt x="101" y="4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 name="Freeform 29">
              <a:extLst>
                <a:ext uri="{FF2B5EF4-FFF2-40B4-BE49-F238E27FC236}">
                  <a16:creationId xmlns:a16="http://schemas.microsoft.com/office/drawing/2014/main" id="{6A6E1ABE-2CF4-4626-919E-E51C799E0411}"/>
                </a:ext>
              </a:extLst>
            </p:cNvPr>
            <p:cNvSpPr>
              <a:spLocks noEditPoints="1"/>
            </p:cNvSpPr>
            <p:nvPr/>
          </p:nvSpPr>
          <p:spPr bwMode="auto">
            <a:xfrm>
              <a:off x="-5402263" y="5926138"/>
              <a:ext cx="1677988" cy="1841500"/>
            </a:xfrm>
            <a:custGeom>
              <a:avLst/>
              <a:gdLst>
                <a:gd name="T0" fmla="*/ 480 w 563"/>
                <a:gd name="T1" fmla="*/ 267 h 617"/>
                <a:gd name="T2" fmla="*/ 480 w 563"/>
                <a:gd name="T3" fmla="*/ 350 h 617"/>
                <a:gd name="T4" fmla="*/ 531 w 563"/>
                <a:gd name="T5" fmla="*/ 350 h 617"/>
                <a:gd name="T6" fmla="*/ 563 w 563"/>
                <a:gd name="T7" fmla="*/ 383 h 617"/>
                <a:gd name="T8" fmla="*/ 563 w 563"/>
                <a:gd name="T9" fmla="*/ 576 h 617"/>
                <a:gd name="T10" fmla="*/ 523 w 563"/>
                <a:gd name="T11" fmla="*/ 617 h 617"/>
                <a:gd name="T12" fmla="*/ 72 w 563"/>
                <a:gd name="T13" fmla="*/ 617 h 617"/>
                <a:gd name="T14" fmla="*/ 30 w 563"/>
                <a:gd name="T15" fmla="*/ 617 h 617"/>
                <a:gd name="T16" fmla="*/ 1 w 563"/>
                <a:gd name="T17" fmla="*/ 589 h 617"/>
                <a:gd name="T18" fmla="*/ 1 w 563"/>
                <a:gd name="T19" fmla="*/ 379 h 617"/>
                <a:gd name="T20" fmla="*/ 31 w 563"/>
                <a:gd name="T21" fmla="*/ 350 h 617"/>
                <a:gd name="T22" fmla="*/ 83 w 563"/>
                <a:gd name="T23" fmla="*/ 349 h 617"/>
                <a:gd name="T24" fmla="*/ 83 w 563"/>
                <a:gd name="T25" fmla="*/ 267 h 617"/>
                <a:gd name="T26" fmla="*/ 34 w 563"/>
                <a:gd name="T27" fmla="*/ 267 h 617"/>
                <a:gd name="T28" fmla="*/ 1 w 563"/>
                <a:gd name="T29" fmla="*/ 235 h 617"/>
                <a:gd name="T30" fmla="*/ 1 w 563"/>
                <a:gd name="T31" fmla="*/ 30 h 617"/>
                <a:gd name="T32" fmla="*/ 32 w 563"/>
                <a:gd name="T33" fmla="*/ 0 h 617"/>
                <a:gd name="T34" fmla="*/ 533 w 563"/>
                <a:gd name="T35" fmla="*/ 0 h 617"/>
                <a:gd name="T36" fmla="*/ 563 w 563"/>
                <a:gd name="T37" fmla="*/ 31 h 617"/>
                <a:gd name="T38" fmla="*/ 563 w 563"/>
                <a:gd name="T39" fmla="*/ 236 h 617"/>
                <a:gd name="T40" fmla="*/ 531 w 563"/>
                <a:gd name="T41" fmla="*/ 267 h 617"/>
                <a:gd name="T42" fmla="*/ 480 w 563"/>
                <a:gd name="T43" fmla="*/ 267 h 617"/>
                <a:gd name="T44" fmla="*/ 133 w 563"/>
                <a:gd name="T45" fmla="*/ 268 h 617"/>
                <a:gd name="T46" fmla="*/ 133 w 563"/>
                <a:gd name="T47" fmla="*/ 348 h 617"/>
                <a:gd name="T48" fmla="*/ 430 w 563"/>
                <a:gd name="T49" fmla="*/ 348 h 617"/>
                <a:gd name="T50" fmla="*/ 430 w 563"/>
                <a:gd name="T51" fmla="*/ 268 h 617"/>
                <a:gd name="T52" fmla="*/ 133 w 563"/>
                <a:gd name="T53" fmla="*/ 268 h 617"/>
                <a:gd name="T54" fmla="*/ 102 w 563"/>
                <a:gd name="T55" fmla="*/ 92 h 617"/>
                <a:gd name="T56" fmla="*/ 102 w 563"/>
                <a:gd name="T57" fmla="*/ 179 h 617"/>
                <a:gd name="T58" fmla="*/ 189 w 563"/>
                <a:gd name="T59" fmla="*/ 179 h 617"/>
                <a:gd name="T60" fmla="*/ 189 w 563"/>
                <a:gd name="T61" fmla="*/ 92 h 617"/>
                <a:gd name="T62" fmla="*/ 102 w 563"/>
                <a:gd name="T63" fmla="*/ 92 h 617"/>
                <a:gd name="T64" fmla="*/ 102 w 563"/>
                <a:gd name="T65" fmla="*/ 441 h 617"/>
                <a:gd name="T66" fmla="*/ 102 w 563"/>
                <a:gd name="T67" fmla="*/ 528 h 617"/>
                <a:gd name="T68" fmla="*/ 189 w 563"/>
                <a:gd name="T69" fmla="*/ 528 h 617"/>
                <a:gd name="T70" fmla="*/ 189 w 563"/>
                <a:gd name="T71" fmla="*/ 441 h 617"/>
                <a:gd name="T72" fmla="*/ 102 w 563"/>
                <a:gd name="T73" fmla="*/ 441 h 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63" h="617">
                  <a:moveTo>
                    <a:pt x="480" y="267"/>
                  </a:moveTo>
                  <a:cubicBezTo>
                    <a:pt x="480" y="296"/>
                    <a:pt x="480" y="322"/>
                    <a:pt x="480" y="350"/>
                  </a:cubicBezTo>
                  <a:cubicBezTo>
                    <a:pt x="498" y="350"/>
                    <a:pt x="514" y="349"/>
                    <a:pt x="531" y="350"/>
                  </a:cubicBezTo>
                  <a:cubicBezTo>
                    <a:pt x="555" y="350"/>
                    <a:pt x="563" y="359"/>
                    <a:pt x="563" y="383"/>
                  </a:cubicBezTo>
                  <a:cubicBezTo>
                    <a:pt x="563" y="447"/>
                    <a:pt x="563" y="512"/>
                    <a:pt x="563" y="576"/>
                  </a:cubicBezTo>
                  <a:cubicBezTo>
                    <a:pt x="563" y="611"/>
                    <a:pt x="557" y="617"/>
                    <a:pt x="523" y="617"/>
                  </a:cubicBezTo>
                  <a:cubicBezTo>
                    <a:pt x="372" y="617"/>
                    <a:pt x="222" y="617"/>
                    <a:pt x="72" y="617"/>
                  </a:cubicBezTo>
                  <a:cubicBezTo>
                    <a:pt x="58" y="617"/>
                    <a:pt x="44" y="617"/>
                    <a:pt x="30" y="617"/>
                  </a:cubicBezTo>
                  <a:cubicBezTo>
                    <a:pt x="11" y="617"/>
                    <a:pt x="1" y="607"/>
                    <a:pt x="1" y="589"/>
                  </a:cubicBezTo>
                  <a:cubicBezTo>
                    <a:pt x="1" y="519"/>
                    <a:pt x="0" y="449"/>
                    <a:pt x="1" y="379"/>
                  </a:cubicBezTo>
                  <a:cubicBezTo>
                    <a:pt x="1" y="359"/>
                    <a:pt x="10" y="350"/>
                    <a:pt x="31" y="350"/>
                  </a:cubicBezTo>
                  <a:cubicBezTo>
                    <a:pt x="48" y="349"/>
                    <a:pt x="65" y="349"/>
                    <a:pt x="83" y="349"/>
                  </a:cubicBezTo>
                  <a:cubicBezTo>
                    <a:pt x="83" y="322"/>
                    <a:pt x="83" y="296"/>
                    <a:pt x="83" y="267"/>
                  </a:cubicBezTo>
                  <a:cubicBezTo>
                    <a:pt x="67" y="267"/>
                    <a:pt x="51" y="268"/>
                    <a:pt x="34" y="267"/>
                  </a:cubicBezTo>
                  <a:cubicBezTo>
                    <a:pt x="11" y="267"/>
                    <a:pt x="1" y="258"/>
                    <a:pt x="1" y="235"/>
                  </a:cubicBezTo>
                  <a:cubicBezTo>
                    <a:pt x="0" y="167"/>
                    <a:pt x="1" y="98"/>
                    <a:pt x="1" y="30"/>
                  </a:cubicBezTo>
                  <a:cubicBezTo>
                    <a:pt x="1" y="9"/>
                    <a:pt x="10" y="0"/>
                    <a:pt x="32" y="0"/>
                  </a:cubicBezTo>
                  <a:cubicBezTo>
                    <a:pt x="199" y="0"/>
                    <a:pt x="366" y="0"/>
                    <a:pt x="533" y="0"/>
                  </a:cubicBezTo>
                  <a:cubicBezTo>
                    <a:pt x="554" y="0"/>
                    <a:pt x="563" y="9"/>
                    <a:pt x="563" y="31"/>
                  </a:cubicBezTo>
                  <a:cubicBezTo>
                    <a:pt x="563" y="99"/>
                    <a:pt x="563" y="168"/>
                    <a:pt x="563" y="236"/>
                  </a:cubicBezTo>
                  <a:cubicBezTo>
                    <a:pt x="563" y="258"/>
                    <a:pt x="553" y="267"/>
                    <a:pt x="531" y="267"/>
                  </a:cubicBezTo>
                  <a:cubicBezTo>
                    <a:pt x="514" y="268"/>
                    <a:pt x="498" y="267"/>
                    <a:pt x="480" y="267"/>
                  </a:cubicBezTo>
                  <a:close/>
                  <a:moveTo>
                    <a:pt x="133" y="268"/>
                  </a:moveTo>
                  <a:cubicBezTo>
                    <a:pt x="133" y="296"/>
                    <a:pt x="133" y="322"/>
                    <a:pt x="133" y="348"/>
                  </a:cubicBezTo>
                  <a:cubicBezTo>
                    <a:pt x="232" y="348"/>
                    <a:pt x="331" y="348"/>
                    <a:pt x="430" y="348"/>
                  </a:cubicBezTo>
                  <a:cubicBezTo>
                    <a:pt x="430" y="321"/>
                    <a:pt x="430" y="295"/>
                    <a:pt x="430" y="268"/>
                  </a:cubicBezTo>
                  <a:cubicBezTo>
                    <a:pt x="330" y="268"/>
                    <a:pt x="232" y="268"/>
                    <a:pt x="133" y="268"/>
                  </a:cubicBezTo>
                  <a:close/>
                  <a:moveTo>
                    <a:pt x="102" y="92"/>
                  </a:moveTo>
                  <a:cubicBezTo>
                    <a:pt x="102" y="122"/>
                    <a:pt x="102" y="150"/>
                    <a:pt x="102" y="179"/>
                  </a:cubicBezTo>
                  <a:cubicBezTo>
                    <a:pt x="132" y="179"/>
                    <a:pt x="160" y="179"/>
                    <a:pt x="189" y="179"/>
                  </a:cubicBezTo>
                  <a:cubicBezTo>
                    <a:pt x="189" y="149"/>
                    <a:pt x="189" y="121"/>
                    <a:pt x="189" y="92"/>
                  </a:cubicBezTo>
                  <a:cubicBezTo>
                    <a:pt x="160" y="92"/>
                    <a:pt x="132" y="92"/>
                    <a:pt x="102" y="92"/>
                  </a:cubicBezTo>
                  <a:close/>
                  <a:moveTo>
                    <a:pt x="102" y="441"/>
                  </a:moveTo>
                  <a:cubicBezTo>
                    <a:pt x="102" y="470"/>
                    <a:pt x="102" y="498"/>
                    <a:pt x="102" y="528"/>
                  </a:cubicBezTo>
                  <a:cubicBezTo>
                    <a:pt x="131" y="528"/>
                    <a:pt x="160" y="528"/>
                    <a:pt x="189" y="528"/>
                  </a:cubicBezTo>
                  <a:cubicBezTo>
                    <a:pt x="189" y="498"/>
                    <a:pt x="189" y="470"/>
                    <a:pt x="189" y="441"/>
                  </a:cubicBezTo>
                  <a:cubicBezTo>
                    <a:pt x="159" y="441"/>
                    <a:pt x="131" y="441"/>
                    <a:pt x="102" y="4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 name="Freeform 30">
              <a:extLst>
                <a:ext uri="{FF2B5EF4-FFF2-40B4-BE49-F238E27FC236}">
                  <a16:creationId xmlns:a16="http://schemas.microsoft.com/office/drawing/2014/main" id="{ED417B92-4C8E-4D37-812C-63C6B982C27F}"/>
                </a:ext>
              </a:extLst>
            </p:cNvPr>
            <p:cNvSpPr>
              <a:spLocks noEditPoints="1"/>
            </p:cNvSpPr>
            <p:nvPr/>
          </p:nvSpPr>
          <p:spPr bwMode="auto">
            <a:xfrm>
              <a:off x="-7339013" y="5935663"/>
              <a:ext cx="1674813" cy="1839913"/>
            </a:xfrm>
            <a:custGeom>
              <a:avLst/>
              <a:gdLst>
                <a:gd name="T0" fmla="*/ 479 w 562"/>
                <a:gd name="T1" fmla="*/ 269 h 617"/>
                <a:gd name="T2" fmla="*/ 479 w 562"/>
                <a:gd name="T3" fmla="*/ 349 h 617"/>
                <a:gd name="T4" fmla="*/ 531 w 562"/>
                <a:gd name="T5" fmla="*/ 349 h 617"/>
                <a:gd name="T6" fmla="*/ 562 w 562"/>
                <a:gd name="T7" fmla="*/ 380 h 617"/>
                <a:gd name="T8" fmla="*/ 562 w 562"/>
                <a:gd name="T9" fmla="*/ 588 h 617"/>
                <a:gd name="T10" fmla="*/ 533 w 562"/>
                <a:gd name="T11" fmla="*/ 616 h 617"/>
                <a:gd name="T12" fmla="*/ 30 w 562"/>
                <a:gd name="T13" fmla="*/ 616 h 617"/>
                <a:gd name="T14" fmla="*/ 0 w 562"/>
                <a:gd name="T15" fmla="*/ 587 h 617"/>
                <a:gd name="T16" fmla="*/ 0 w 562"/>
                <a:gd name="T17" fmla="*/ 381 h 617"/>
                <a:gd name="T18" fmla="*/ 34 w 562"/>
                <a:gd name="T19" fmla="*/ 349 h 617"/>
                <a:gd name="T20" fmla="*/ 82 w 562"/>
                <a:gd name="T21" fmla="*/ 349 h 617"/>
                <a:gd name="T22" fmla="*/ 82 w 562"/>
                <a:gd name="T23" fmla="*/ 267 h 617"/>
                <a:gd name="T24" fmla="*/ 34 w 562"/>
                <a:gd name="T25" fmla="*/ 267 h 617"/>
                <a:gd name="T26" fmla="*/ 0 w 562"/>
                <a:gd name="T27" fmla="*/ 233 h 617"/>
                <a:gd name="T28" fmla="*/ 0 w 562"/>
                <a:gd name="T29" fmla="*/ 34 h 617"/>
                <a:gd name="T30" fmla="*/ 34 w 562"/>
                <a:gd name="T31" fmla="*/ 0 h 617"/>
                <a:gd name="T32" fmla="*/ 529 w 562"/>
                <a:gd name="T33" fmla="*/ 0 h 617"/>
                <a:gd name="T34" fmla="*/ 562 w 562"/>
                <a:gd name="T35" fmla="*/ 34 h 617"/>
                <a:gd name="T36" fmla="*/ 562 w 562"/>
                <a:gd name="T37" fmla="*/ 234 h 617"/>
                <a:gd name="T38" fmla="*/ 528 w 562"/>
                <a:gd name="T39" fmla="*/ 267 h 617"/>
                <a:gd name="T40" fmla="*/ 485 w 562"/>
                <a:gd name="T41" fmla="*/ 268 h 617"/>
                <a:gd name="T42" fmla="*/ 479 w 562"/>
                <a:gd name="T43" fmla="*/ 269 h 617"/>
                <a:gd name="T44" fmla="*/ 132 w 562"/>
                <a:gd name="T45" fmla="*/ 345 h 617"/>
                <a:gd name="T46" fmla="*/ 429 w 562"/>
                <a:gd name="T47" fmla="*/ 345 h 617"/>
                <a:gd name="T48" fmla="*/ 429 w 562"/>
                <a:gd name="T49" fmla="*/ 266 h 617"/>
                <a:gd name="T50" fmla="*/ 132 w 562"/>
                <a:gd name="T51" fmla="*/ 266 h 617"/>
                <a:gd name="T52" fmla="*/ 132 w 562"/>
                <a:gd name="T53" fmla="*/ 345 h 617"/>
                <a:gd name="T54" fmla="*/ 102 w 562"/>
                <a:gd name="T55" fmla="*/ 175 h 617"/>
                <a:gd name="T56" fmla="*/ 188 w 562"/>
                <a:gd name="T57" fmla="*/ 175 h 617"/>
                <a:gd name="T58" fmla="*/ 188 w 562"/>
                <a:gd name="T59" fmla="*/ 89 h 617"/>
                <a:gd name="T60" fmla="*/ 102 w 562"/>
                <a:gd name="T61" fmla="*/ 89 h 617"/>
                <a:gd name="T62" fmla="*/ 102 w 562"/>
                <a:gd name="T63" fmla="*/ 175 h 617"/>
                <a:gd name="T64" fmla="*/ 189 w 562"/>
                <a:gd name="T65" fmla="*/ 438 h 617"/>
                <a:gd name="T66" fmla="*/ 102 w 562"/>
                <a:gd name="T67" fmla="*/ 438 h 617"/>
                <a:gd name="T68" fmla="*/ 102 w 562"/>
                <a:gd name="T69" fmla="*/ 525 h 617"/>
                <a:gd name="T70" fmla="*/ 189 w 562"/>
                <a:gd name="T71" fmla="*/ 525 h 617"/>
                <a:gd name="T72" fmla="*/ 189 w 562"/>
                <a:gd name="T73" fmla="*/ 438 h 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62" h="617">
                  <a:moveTo>
                    <a:pt x="479" y="269"/>
                  </a:moveTo>
                  <a:cubicBezTo>
                    <a:pt x="479" y="296"/>
                    <a:pt x="479" y="322"/>
                    <a:pt x="479" y="349"/>
                  </a:cubicBezTo>
                  <a:cubicBezTo>
                    <a:pt x="497" y="349"/>
                    <a:pt x="514" y="349"/>
                    <a:pt x="531" y="349"/>
                  </a:cubicBezTo>
                  <a:cubicBezTo>
                    <a:pt x="553" y="350"/>
                    <a:pt x="562" y="359"/>
                    <a:pt x="562" y="380"/>
                  </a:cubicBezTo>
                  <a:cubicBezTo>
                    <a:pt x="562" y="449"/>
                    <a:pt x="562" y="518"/>
                    <a:pt x="562" y="588"/>
                  </a:cubicBezTo>
                  <a:cubicBezTo>
                    <a:pt x="562" y="608"/>
                    <a:pt x="554" y="616"/>
                    <a:pt x="533" y="616"/>
                  </a:cubicBezTo>
                  <a:cubicBezTo>
                    <a:pt x="365" y="617"/>
                    <a:pt x="197" y="617"/>
                    <a:pt x="30" y="616"/>
                  </a:cubicBezTo>
                  <a:cubicBezTo>
                    <a:pt x="9" y="616"/>
                    <a:pt x="1" y="608"/>
                    <a:pt x="0" y="587"/>
                  </a:cubicBezTo>
                  <a:cubicBezTo>
                    <a:pt x="0" y="519"/>
                    <a:pt x="0" y="450"/>
                    <a:pt x="0" y="381"/>
                  </a:cubicBezTo>
                  <a:cubicBezTo>
                    <a:pt x="0" y="358"/>
                    <a:pt x="10" y="350"/>
                    <a:pt x="34" y="349"/>
                  </a:cubicBezTo>
                  <a:cubicBezTo>
                    <a:pt x="50" y="349"/>
                    <a:pt x="65" y="349"/>
                    <a:pt x="82" y="349"/>
                  </a:cubicBezTo>
                  <a:cubicBezTo>
                    <a:pt x="82" y="322"/>
                    <a:pt x="82" y="296"/>
                    <a:pt x="82" y="267"/>
                  </a:cubicBezTo>
                  <a:cubicBezTo>
                    <a:pt x="66" y="267"/>
                    <a:pt x="50" y="268"/>
                    <a:pt x="34" y="267"/>
                  </a:cubicBezTo>
                  <a:cubicBezTo>
                    <a:pt x="9" y="267"/>
                    <a:pt x="0" y="258"/>
                    <a:pt x="0" y="233"/>
                  </a:cubicBezTo>
                  <a:cubicBezTo>
                    <a:pt x="0" y="167"/>
                    <a:pt x="0" y="100"/>
                    <a:pt x="0" y="34"/>
                  </a:cubicBezTo>
                  <a:cubicBezTo>
                    <a:pt x="0" y="8"/>
                    <a:pt x="8" y="0"/>
                    <a:pt x="34" y="0"/>
                  </a:cubicBezTo>
                  <a:cubicBezTo>
                    <a:pt x="199" y="0"/>
                    <a:pt x="364" y="0"/>
                    <a:pt x="529" y="0"/>
                  </a:cubicBezTo>
                  <a:cubicBezTo>
                    <a:pt x="553" y="0"/>
                    <a:pt x="562" y="9"/>
                    <a:pt x="562" y="34"/>
                  </a:cubicBezTo>
                  <a:cubicBezTo>
                    <a:pt x="562" y="101"/>
                    <a:pt x="562" y="167"/>
                    <a:pt x="562" y="234"/>
                  </a:cubicBezTo>
                  <a:cubicBezTo>
                    <a:pt x="562" y="259"/>
                    <a:pt x="554" y="267"/>
                    <a:pt x="528" y="267"/>
                  </a:cubicBezTo>
                  <a:cubicBezTo>
                    <a:pt x="514" y="268"/>
                    <a:pt x="499" y="268"/>
                    <a:pt x="485" y="268"/>
                  </a:cubicBezTo>
                  <a:cubicBezTo>
                    <a:pt x="483" y="268"/>
                    <a:pt x="482" y="268"/>
                    <a:pt x="479" y="269"/>
                  </a:cubicBezTo>
                  <a:close/>
                  <a:moveTo>
                    <a:pt x="132" y="345"/>
                  </a:moveTo>
                  <a:cubicBezTo>
                    <a:pt x="232" y="345"/>
                    <a:pt x="331" y="345"/>
                    <a:pt x="429" y="345"/>
                  </a:cubicBezTo>
                  <a:cubicBezTo>
                    <a:pt x="429" y="317"/>
                    <a:pt x="429" y="291"/>
                    <a:pt x="429" y="266"/>
                  </a:cubicBezTo>
                  <a:cubicBezTo>
                    <a:pt x="329" y="266"/>
                    <a:pt x="231" y="266"/>
                    <a:pt x="132" y="266"/>
                  </a:cubicBezTo>
                  <a:cubicBezTo>
                    <a:pt x="132" y="293"/>
                    <a:pt x="132" y="318"/>
                    <a:pt x="132" y="345"/>
                  </a:cubicBezTo>
                  <a:close/>
                  <a:moveTo>
                    <a:pt x="102" y="175"/>
                  </a:moveTo>
                  <a:cubicBezTo>
                    <a:pt x="132" y="175"/>
                    <a:pt x="160" y="175"/>
                    <a:pt x="188" y="175"/>
                  </a:cubicBezTo>
                  <a:cubicBezTo>
                    <a:pt x="188" y="145"/>
                    <a:pt x="188" y="117"/>
                    <a:pt x="188" y="89"/>
                  </a:cubicBezTo>
                  <a:cubicBezTo>
                    <a:pt x="159" y="89"/>
                    <a:pt x="130" y="89"/>
                    <a:pt x="102" y="89"/>
                  </a:cubicBezTo>
                  <a:cubicBezTo>
                    <a:pt x="102" y="119"/>
                    <a:pt x="102" y="147"/>
                    <a:pt x="102" y="175"/>
                  </a:cubicBezTo>
                  <a:close/>
                  <a:moveTo>
                    <a:pt x="189" y="438"/>
                  </a:moveTo>
                  <a:cubicBezTo>
                    <a:pt x="159" y="438"/>
                    <a:pt x="131" y="438"/>
                    <a:pt x="102" y="438"/>
                  </a:cubicBezTo>
                  <a:cubicBezTo>
                    <a:pt x="102" y="468"/>
                    <a:pt x="102" y="496"/>
                    <a:pt x="102" y="525"/>
                  </a:cubicBezTo>
                  <a:cubicBezTo>
                    <a:pt x="131" y="525"/>
                    <a:pt x="160" y="525"/>
                    <a:pt x="189" y="525"/>
                  </a:cubicBezTo>
                  <a:cubicBezTo>
                    <a:pt x="189" y="496"/>
                    <a:pt x="189" y="468"/>
                    <a:pt x="189" y="4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 name="Freeform 31">
              <a:extLst>
                <a:ext uri="{FF2B5EF4-FFF2-40B4-BE49-F238E27FC236}">
                  <a16:creationId xmlns:a16="http://schemas.microsoft.com/office/drawing/2014/main" id="{1809F76B-42CB-4AB1-830B-96F21236157F}"/>
                </a:ext>
              </a:extLst>
            </p:cNvPr>
            <p:cNvSpPr>
              <a:spLocks/>
            </p:cNvSpPr>
            <p:nvPr/>
          </p:nvSpPr>
          <p:spPr bwMode="auto">
            <a:xfrm>
              <a:off x="-8566150" y="4859338"/>
              <a:ext cx="4121150" cy="936625"/>
            </a:xfrm>
            <a:custGeom>
              <a:avLst/>
              <a:gdLst>
                <a:gd name="T0" fmla="*/ 1383 w 1383"/>
                <a:gd name="T1" fmla="*/ 314 h 314"/>
                <a:gd name="T2" fmla="*/ 1334 w 1383"/>
                <a:gd name="T3" fmla="*/ 314 h 314"/>
                <a:gd name="T4" fmla="*/ 1334 w 1383"/>
                <a:gd name="T5" fmla="*/ 159 h 314"/>
                <a:gd name="T6" fmla="*/ 715 w 1383"/>
                <a:gd name="T7" fmla="*/ 159 h 314"/>
                <a:gd name="T8" fmla="*/ 715 w 1383"/>
                <a:gd name="T9" fmla="*/ 313 h 314"/>
                <a:gd name="T10" fmla="*/ 668 w 1383"/>
                <a:gd name="T11" fmla="*/ 313 h 314"/>
                <a:gd name="T12" fmla="*/ 668 w 1383"/>
                <a:gd name="T13" fmla="*/ 159 h 314"/>
                <a:gd name="T14" fmla="*/ 48 w 1383"/>
                <a:gd name="T15" fmla="*/ 159 h 314"/>
                <a:gd name="T16" fmla="*/ 48 w 1383"/>
                <a:gd name="T17" fmla="*/ 313 h 314"/>
                <a:gd name="T18" fmla="*/ 0 w 1383"/>
                <a:gd name="T19" fmla="*/ 313 h 314"/>
                <a:gd name="T20" fmla="*/ 1 w 1383"/>
                <a:gd name="T21" fmla="*/ 133 h 314"/>
                <a:gd name="T22" fmla="*/ 32 w 1383"/>
                <a:gd name="T23" fmla="*/ 110 h 314"/>
                <a:gd name="T24" fmla="*/ 347 w 1383"/>
                <a:gd name="T25" fmla="*/ 110 h 314"/>
                <a:gd name="T26" fmla="*/ 669 w 1383"/>
                <a:gd name="T27" fmla="*/ 110 h 314"/>
                <a:gd name="T28" fmla="*/ 669 w 1383"/>
                <a:gd name="T29" fmla="*/ 0 h 314"/>
                <a:gd name="T30" fmla="*/ 717 w 1383"/>
                <a:gd name="T31" fmla="*/ 0 h 314"/>
                <a:gd name="T32" fmla="*/ 717 w 1383"/>
                <a:gd name="T33" fmla="*/ 110 h 314"/>
                <a:gd name="T34" fmla="*/ 738 w 1383"/>
                <a:gd name="T35" fmla="*/ 110 h 314"/>
                <a:gd name="T36" fmla="*/ 1345 w 1383"/>
                <a:gd name="T37" fmla="*/ 110 h 314"/>
                <a:gd name="T38" fmla="*/ 1383 w 1383"/>
                <a:gd name="T39" fmla="*/ 149 h 314"/>
                <a:gd name="T40" fmla="*/ 1383 w 1383"/>
                <a:gd name="T41" fmla="*/ 314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83" h="314">
                  <a:moveTo>
                    <a:pt x="1383" y="314"/>
                  </a:moveTo>
                  <a:cubicBezTo>
                    <a:pt x="1365" y="314"/>
                    <a:pt x="1351" y="314"/>
                    <a:pt x="1334" y="314"/>
                  </a:cubicBezTo>
                  <a:cubicBezTo>
                    <a:pt x="1334" y="263"/>
                    <a:pt x="1334" y="212"/>
                    <a:pt x="1334" y="159"/>
                  </a:cubicBezTo>
                  <a:cubicBezTo>
                    <a:pt x="1127" y="159"/>
                    <a:pt x="922" y="159"/>
                    <a:pt x="715" y="159"/>
                  </a:cubicBezTo>
                  <a:cubicBezTo>
                    <a:pt x="715" y="210"/>
                    <a:pt x="715" y="261"/>
                    <a:pt x="715" y="313"/>
                  </a:cubicBezTo>
                  <a:cubicBezTo>
                    <a:pt x="698" y="313"/>
                    <a:pt x="684" y="313"/>
                    <a:pt x="668" y="313"/>
                  </a:cubicBezTo>
                  <a:cubicBezTo>
                    <a:pt x="668" y="263"/>
                    <a:pt x="668" y="212"/>
                    <a:pt x="668" y="159"/>
                  </a:cubicBezTo>
                  <a:cubicBezTo>
                    <a:pt x="461" y="159"/>
                    <a:pt x="255" y="159"/>
                    <a:pt x="48" y="159"/>
                  </a:cubicBezTo>
                  <a:cubicBezTo>
                    <a:pt x="48" y="210"/>
                    <a:pt x="48" y="261"/>
                    <a:pt x="48" y="313"/>
                  </a:cubicBezTo>
                  <a:cubicBezTo>
                    <a:pt x="32" y="313"/>
                    <a:pt x="17" y="313"/>
                    <a:pt x="0" y="313"/>
                  </a:cubicBezTo>
                  <a:cubicBezTo>
                    <a:pt x="0" y="253"/>
                    <a:pt x="0" y="193"/>
                    <a:pt x="1" y="133"/>
                  </a:cubicBezTo>
                  <a:cubicBezTo>
                    <a:pt x="1" y="115"/>
                    <a:pt x="15" y="110"/>
                    <a:pt x="32" y="110"/>
                  </a:cubicBezTo>
                  <a:cubicBezTo>
                    <a:pt x="137" y="111"/>
                    <a:pt x="242" y="110"/>
                    <a:pt x="347" y="110"/>
                  </a:cubicBezTo>
                  <a:cubicBezTo>
                    <a:pt x="454" y="110"/>
                    <a:pt x="560" y="110"/>
                    <a:pt x="669" y="110"/>
                  </a:cubicBezTo>
                  <a:cubicBezTo>
                    <a:pt x="669" y="73"/>
                    <a:pt x="669" y="37"/>
                    <a:pt x="669" y="0"/>
                  </a:cubicBezTo>
                  <a:cubicBezTo>
                    <a:pt x="686" y="0"/>
                    <a:pt x="701" y="0"/>
                    <a:pt x="717" y="0"/>
                  </a:cubicBezTo>
                  <a:cubicBezTo>
                    <a:pt x="717" y="36"/>
                    <a:pt x="717" y="72"/>
                    <a:pt x="717" y="110"/>
                  </a:cubicBezTo>
                  <a:cubicBezTo>
                    <a:pt x="725" y="110"/>
                    <a:pt x="732" y="110"/>
                    <a:pt x="738" y="110"/>
                  </a:cubicBezTo>
                  <a:cubicBezTo>
                    <a:pt x="940" y="110"/>
                    <a:pt x="1143" y="110"/>
                    <a:pt x="1345" y="110"/>
                  </a:cubicBezTo>
                  <a:cubicBezTo>
                    <a:pt x="1378" y="110"/>
                    <a:pt x="1383" y="116"/>
                    <a:pt x="1383" y="149"/>
                  </a:cubicBezTo>
                  <a:cubicBezTo>
                    <a:pt x="1383" y="203"/>
                    <a:pt x="1383" y="258"/>
                    <a:pt x="1383" y="3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29" name="Group 28">
            <a:extLst>
              <a:ext uri="{FF2B5EF4-FFF2-40B4-BE49-F238E27FC236}">
                <a16:creationId xmlns:a16="http://schemas.microsoft.com/office/drawing/2014/main" id="{9B203777-73C1-4B97-AFA1-1B32E45292E0}"/>
              </a:ext>
            </a:extLst>
          </p:cNvPr>
          <p:cNvGrpSpPr/>
          <p:nvPr userDrawn="1"/>
        </p:nvGrpSpPr>
        <p:grpSpPr>
          <a:xfrm flipH="1">
            <a:off x="6854218" y="4771444"/>
            <a:ext cx="518131" cy="644648"/>
            <a:chOff x="1237597" y="5192708"/>
            <a:chExt cx="267237" cy="338186"/>
          </a:xfrm>
          <a:solidFill>
            <a:schemeClr val="bg1">
              <a:alpha val="70000"/>
            </a:schemeClr>
          </a:solidFill>
        </p:grpSpPr>
        <p:sp>
          <p:nvSpPr>
            <p:cNvPr id="30" name="Freeform 79">
              <a:extLst>
                <a:ext uri="{FF2B5EF4-FFF2-40B4-BE49-F238E27FC236}">
                  <a16:creationId xmlns:a16="http://schemas.microsoft.com/office/drawing/2014/main" id="{5126A87E-9463-40C7-88EB-09A2F898D546}"/>
                </a:ext>
              </a:extLst>
            </p:cNvPr>
            <p:cNvSpPr>
              <a:spLocks noEditPoints="1"/>
            </p:cNvSpPr>
            <p:nvPr/>
          </p:nvSpPr>
          <p:spPr bwMode="auto">
            <a:xfrm>
              <a:off x="1237597" y="5192708"/>
              <a:ext cx="191583" cy="338186"/>
            </a:xfrm>
            <a:custGeom>
              <a:avLst/>
              <a:gdLst>
                <a:gd name="T0" fmla="*/ 968 w 1084"/>
                <a:gd name="T1" fmla="*/ 0 h 1913"/>
                <a:gd name="T2" fmla="*/ 1046 w 1084"/>
                <a:gd name="T3" fmla="*/ 45 h 1913"/>
                <a:gd name="T4" fmla="*/ 1083 w 1084"/>
                <a:gd name="T5" fmla="*/ 149 h 1913"/>
                <a:gd name="T6" fmla="*/ 1083 w 1084"/>
                <a:gd name="T7" fmla="*/ 636 h 1913"/>
                <a:gd name="T8" fmla="*/ 1083 w 1084"/>
                <a:gd name="T9" fmla="*/ 1279 h 1913"/>
                <a:gd name="T10" fmla="*/ 1083 w 1084"/>
                <a:gd name="T11" fmla="*/ 1297 h 1913"/>
                <a:gd name="T12" fmla="*/ 1028 w 1084"/>
                <a:gd name="T13" fmla="*/ 1317 h 1913"/>
                <a:gd name="T14" fmla="*/ 977 w 1084"/>
                <a:gd name="T15" fmla="*/ 1172 h 1913"/>
                <a:gd name="T16" fmla="*/ 979 w 1084"/>
                <a:gd name="T17" fmla="*/ 260 h 1913"/>
                <a:gd name="T18" fmla="*/ 979 w 1084"/>
                <a:gd name="T19" fmla="*/ 237 h 1913"/>
                <a:gd name="T20" fmla="*/ 105 w 1084"/>
                <a:gd name="T21" fmla="*/ 237 h 1913"/>
                <a:gd name="T22" fmla="*/ 105 w 1084"/>
                <a:gd name="T23" fmla="*/ 1550 h 1913"/>
                <a:gd name="T24" fmla="*/ 725 w 1084"/>
                <a:gd name="T25" fmla="*/ 1550 h 1913"/>
                <a:gd name="T26" fmla="*/ 762 w 1084"/>
                <a:gd name="T27" fmla="*/ 1680 h 1913"/>
                <a:gd name="T28" fmla="*/ 813 w 1084"/>
                <a:gd name="T29" fmla="*/ 1749 h 1913"/>
                <a:gd name="T30" fmla="*/ 878 w 1084"/>
                <a:gd name="T31" fmla="*/ 1808 h 1913"/>
                <a:gd name="T32" fmla="*/ 1018 w 1084"/>
                <a:gd name="T33" fmla="*/ 1888 h 1913"/>
                <a:gd name="T34" fmla="*/ 951 w 1084"/>
                <a:gd name="T35" fmla="*/ 1913 h 1913"/>
                <a:gd name="T36" fmla="*/ 786 w 1084"/>
                <a:gd name="T37" fmla="*/ 1913 h 1913"/>
                <a:gd name="T38" fmla="*/ 143 w 1084"/>
                <a:gd name="T39" fmla="*/ 1913 h 1913"/>
                <a:gd name="T40" fmla="*/ 3 w 1084"/>
                <a:gd name="T41" fmla="*/ 1803 h 1913"/>
                <a:gd name="T42" fmla="*/ 0 w 1084"/>
                <a:gd name="T43" fmla="*/ 1762 h 1913"/>
                <a:gd name="T44" fmla="*/ 0 w 1084"/>
                <a:gd name="T45" fmla="*/ 494 h 1913"/>
                <a:gd name="T46" fmla="*/ 0 w 1084"/>
                <a:gd name="T47" fmla="*/ 157 h 1913"/>
                <a:gd name="T48" fmla="*/ 113 w 1084"/>
                <a:gd name="T49" fmla="*/ 2 h 1913"/>
                <a:gd name="T50" fmla="*/ 116 w 1084"/>
                <a:gd name="T51" fmla="*/ 0 h 1913"/>
                <a:gd name="T52" fmla="*/ 968 w 1084"/>
                <a:gd name="T53" fmla="*/ 0 h 1913"/>
                <a:gd name="T54" fmla="*/ 373 w 1084"/>
                <a:gd name="T55" fmla="*/ 1661 h 1913"/>
                <a:gd name="T56" fmla="*/ 373 w 1084"/>
                <a:gd name="T57" fmla="*/ 1762 h 1913"/>
                <a:gd name="T58" fmla="*/ 709 w 1084"/>
                <a:gd name="T59" fmla="*/ 1762 h 1913"/>
                <a:gd name="T60" fmla="*/ 709 w 1084"/>
                <a:gd name="T61" fmla="*/ 1661 h 1913"/>
                <a:gd name="T62" fmla="*/ 373 w 1084"/>
                <a:gd name="T63" fmla="*/ 1661 h 1913"/>
                <a:gd name="T64" fmla="*/ 355 w 1084"/>
                <a:gd name="T65" fmla="*/ 140 h 1913"/>
                <a:gd name="T66" fmla="*/ 727 w 1084"/>
                <a:gd name="T67" fmla="*/ 140 h 1913"/>
                <a:gd name="T68" fmla="*/ 727 w 1084"/>
                <a:gd name="T69" fmla="*/ 102 h 1913"/>
                <a:gd name="T70" fmla="*/ 355 w 1084"/>
                <a:gd name="T71" fmla="*/ 102 h 1913"/>
                <a:gd name="T72" fmla="*/ 355 w 1084"/>
                <a:gd name="T73" fmla="*/ 140 h 1913"/>
                <a:gd name="T74" fmla="*/ 886 w 1084"/>
                <a:gd name="T75" fmla="*/ 122 h 1913"/>
                <a:gd name="T76" fmla="*/ 852 w 1084"/>
                <a:gd name="T77" fmla="*/ 89 h 1913"/>
                <a:gd name="T78" fmla="*/ 817 w 1084"/>
                <a:gd name="T79" fmla="*/ 122 h 1913"/>
                <a:gd name="T80" fmla="*/ 851 w 1084"/>
                <a:gd name="T81" fmla="*/ 157 h 1913"/>
                <a:gd name="T82" fmla="*/ 886 w 1084"/>
                <a:gd name="T83" fmla="*/ 122 h 19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084" h="1913">
                  <a:moveTo>
                    <a:pt x="968" y="0"/>
                  </a:moveTo>
                  <a:cubicBezTo>
                    <a:pt x="996" y="10"/>
                    <a:pt x="1025" y="21"/>
                    <a:pt x="1046" y="45"/>
                  </a:cubicBezTo>
                  <a:cubicBezTo>
                    <a:pt x="1072" y="74"/>
                    <a:pt x="1083" y="109"/>
                    <a:pt x="1083" y="149"/>
                  </a:cubicBezTo>
                  <a:cubicBezTo>
                    <a:pt x="1083" y="311"/>
                    <a:pt x="1083" y="474"/>
                    <a:pt x="1083" y="636"/>
                  </a:cubicBezTo>
                  <a:cubicBezTo>
                    <a:pt x="1084" y="851"/>
                    <a:pt x="1083" y="1065"/>
                    <a:pt x="1083" y="1279"/>
                  </a:cubicBezTo>
                  <a:cubicBezTo>
                    <a:pt x="1083" y="1285"/>
                    <a:pt x="1083" y="1291"/>
                    <a:pt x="1083" y="1297"/>
                  </a:cubicBezTo>
                  <a:cubicBezTo>
                    <a:pt x="1065" y="1303"/>
                    <a:pt x="1048" y="1310"/>
                    <a:pt x="1028" y="1317"/>
                  </a:cubicBezTo>
                  <a:cubicBezTo>
                    <a:pt x="1009" y="1270"/>
                    <a:pt x="977" y="1230"/>
                    <a:pt x="977" y="1172"/>
                  </a:cubicBezTo>
                  <a:cubicBezTo>
                    <a:pt x="980" y="868"/>
                    <a:pt x="979" y="564"/>
                    <a:pt x="979" y="260"/>
                  </a:cubicBezTo>
                  <a:cubicBezTo>
                    <a:pt x="979" y="253"/>
                    <a:pt x="979" y="246"/>
                    <a:pt x="979" y="237"/>
                  </a:cubicBezTo>
                  <a:cubicBezTo>
                    <a:pt x="687" y="237"/>
                    <a:pt x="397" y="237"/>
                    <a:pt x="105" y="237"/>
                  </a:cubicBezTo>
                  <a:cubicBezTo>
                    <a:pt x="105" y="674"/>
                    <a:pt x="105" y="1111"/>
                    <a:pt x="105" y="1550"/>
                  </a:cubicBezTo>
                  <a:cubicBezTo>
                    <a:pt x="312" y="1550"/>
                    <a:pt x="518" y="1550"/>
                    <a:pt x="725" y="1550"/>
                  </a:cubicBezTo>
                  <a:cubicBezTo>
                    <a:pt x="713" y="1602"/>
                    <a:pt x="728" y="1643"/>
                    <a:pt x="762" y="1680"/>
                  </a:cubicBezTo>
                  <a:cubicBezTo>
                    <a:pt x="782" y="1701"/>
                    <a:pt x="798" y="1724"/>
                    <a:pt x="813" y="1749"/>
                  </a:cubicBezTo>
                  <a:cubicBezTo>
                    <a:pt x="829" y="1776"/>
                    <a:pt x="852" y="1793"/>
                    <a:pt x="878" y="1808"/>
                  </a:cubicBezTo>
                  <a:cubicBezTo>
                    <a:pt x="925" y="1835"/>
                    <a:pt x="972" y="1862"/>
                    <a:pt x="1018" y="1888"/>
                  </a:cubicBezTo>
                  <a:cubicBezTo>
                    <a:pt x="1004" y="1902"/>
                    <a:pt x="978" y="1912"/>
                    <a:pt x="951" y="1913"/>
                  </a:cubicBezTo>
                  <a:cubicBezTo>
                    <a:pt x="896" y="1913"/>
                    <a:pt x="841" y="1913"/>
                    <a:pt x="786" y="1913"/>
                  </a:cubicBezTo>
                  <a:cubicBezTo>
                    <a:pt x="572" y="1913"/>
                    <a:pt x="358" y="1913"/>
                    <a:pt x="143" y="1913"/>
                  </a:cubicBezTo>
                  <a:cubicBezTo>
                    <a:pt x="72" y="1913"/>
                    <a:pt x="18" y="1870"/>
                    <a:pt x="3" y="1803"/>
                  </a:cubicBezTo>
                  <a:cubicBezTo>
                    <a:pt x="0" y="1790"/>
                    <a:pt x="0" y="1776"/>
                    <a:pt x="0" y="1762"/>
                  </a:cubicBezTo>
                  <a:cubicBezTo>
                    <a:pt x="0" y="1339"/>
                    <a:pt x="0" y="916"/>
                    <a:pt x="0" y="494"/>
                  </a:cubicBezTo>
                  <a:cubicBezTo>
                    <a:pt x="0" y="382"/>
                    <a:pt x="0" y="270"/>
                    <a:pt x="0" y="157"/>
                  </a:cubicBezTo>
                  <a:cubicBezTo>
                    <a:pt x="0" y="71"/>
                    <a:pt x="30" y="29"/>
                    <a:pt x="113" y="2"/>
                  </a:cubicBezTo>
                  <a:cubicBezTo>
                    <a:pt x="114" y="2"/>
                    <a:pt x="115" y="1"/>
                    <a:pt x="116" y="0"/>
                  </a:cubicBezTo>
                  <a:cubicBezTo>
                    <a:pt x="400" y="0"/>
                    <a:pt x="684" y="0"/>
                    <a:pt x="968" y="0"/>
                  </a:cubicBezTo>
                  <a:close/>
                  <a:moveTo>
                    <a:pt x="373" y="1661"/>
                  </a:moveTo>
                  <a:cubicBezTo>
                    <a:pt x="373" y="1696"/>
                    <a:pt x="373" y="1729"/>
                    <a:pt x="373" y="1762"/>
                  </a:cubicBezTo>
                  <a:cubicBezTo>
                    <a:pt x="486" y="1762"/>
                    <a:pt x="598" y="1762"/>
                    <a:pt x="709" y="1762"/>
                  </a:cubicBezTo>
                  <a:cubicBezTo>
                    <a:pt x="709" y="1728"/>
                    <a:pt x="709" y="1695"/>
                    <a:pt x="709" y="1661"/>
                  </a:cubicBezTo>
                  <a:cubicBezTo>
                    <a:pt x="596" y="1661"/>
                    <a:pt x="485" y="1661"/>
                    <a:pt x="373" y="1661"/>
                  </a:cubicBezTo>
                  <a:close/>
                  <a:moveTo>
                    <a:pt x="355" y="140"/>
                  </a:moveTo>
                  <a:cubicBezTo>
                    <a:pt x="480" y="140"/>
                    <a:pt x="603" y="140"/>
                    <a:pt x="727" y="140"/>
                  </a:cubicBezTo>
                  <a:cubicBezTo>
                    <a:pt x="727" y="127"/>
                    <a:pt x="727" y="115"/>
                    <a:pt x="727" y="102"/>
                  </a:cubicBezTo>
                  <a:cubicBezTo>
                    <a:pt x="602" y="102"/>
                    <a:pt x="479" y="102"/>
                    <a:pt x="355" y="102"/>
                  </a:cubicBezTo>
                  <a:cubicBezTo>
                    <a:pt x="355" y="115"/>
                    <a:pt x="355" y="127"/>
                    <a:pt x="355" y="140"/>
                  </a:cubicBezTo>
                  <a:close/>
                  <a:moveTo>
                    <a:pt x="886" y="122"/>
                  </a:moveTo>
                  <a:cubicBezTo>
                    <a:pt x="886" y="103"/>
                    <a:pt x="871" y="88"/>
                    <a:pt x="852" y="89"/>
                  </a:cubicBezTo>
                  <a:cubicBezTo>
                    <a:pt x="832" y="89"/>
                    <a:pt x="818" y="103"/>
                    <a:pt x="817" y="122"/>
                  </a:cubicBezTo>
                  <a:cubicBezTo>
                    <a:pt x="817" y="142"/>
                    <a:pt x="832" y="157"/>
                    <a:pt x="851" y="157"/>
                  </a:cubicBezTo>
                  <a:cubicBezTo>
                    <a:pt x="871" y="157"/>
                    <a:pt x="886" y="143"/>
                    <a:pt x="886"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1" name="Freeform 80">
              <a:extLst>
                <a:ext uri="{FF2B5EF4-FFF2-40B4-BE49-F238E27FC236}">
                  <a16:creationId xmlns:a16="http://schemas.microsoft.com/office/drawing/2014/main" id="{B574CE00-5DAC-41DE-9080-21B0CE32BE37}"/>
                </a:ext>
              </a:extLst>
            </p:cNvPr>
            <p:cNvSpPr>
              <a:spLocks/>
            </p:cNvSpPr>
            <p:nvPr/>
          </p:nvSpPr>
          <p:spPr bwMode="auto">
            <a:xfrm>
              <a:off x="1369804" y="5384384"/>
              <a:ext cx="135030" cy="145286"/>
            </a:xfrm>
            <a:custGeom>
              <a:avLst/>
              <a:gdLst>
                <a:gd name="T0" fmla="*/ 383 w 764"/>
                <a:gd name="T1" fmla="*/ 271 h 822"/>
                <a:gd name="T2" fmla="*/ 398 w 764"/>
                <a:gd name="T3" fmla="*/ 255 h 822"/>
                <a:gd name="T4" fmla="*/ 492 w 764"/>
                <a:gd name="T5" fmla="*/ 250 h 822"/>
                <a:gd name="T6" fmla="*/ 519 w 764"/>
                <a:gd name="T7" fmla="*/ 256 h 822"/>
                <a:gd name="T8" fmla="*/ 647 w 764"/>
                <a:gd name="T9" fmla="*/ 311 h 822"/>
                <a:gd name="T10" fmla="*/ 729 w 764"/>
                <a:gd name="T11" fmla="*/ 492 h 822"/>
                <a:gd name="T12" fmla="*/ 754 w 764"/>
                <a:gd name="T13" fmla="*/ 632 h 822"/>
                <a:gd name="T14" fmla="*/ 754 w 764"/>
                <a:gd name="T15" fmla="*/ 634 h 822"/>
                <a:gd name="T16" fmla="*/ 758 w 764"/>
                <a:gd name="T17" fmla="*/ 679 h 822"/>
                <a:gd name="T18" fmla="*/ 719 w 764"/>
                <a:gd name="T19" fmla="*/ 701 h 822"/>
                <a:gd name="T20" fmla="*/ 497 w 764"/>
                <a:gd name="T21" fmla="*/ 812 h 822"/>
                <a:gd name="T22" fmla="*/ 477 w 764"/>
                <a:gd name="T23" fmla="*/ 822 h 822"/>
                <a:gd name="T24" fmla="*/ 429 w 764"/>
                <a:gd name="T25" fmla="*/ 780 h 822"/>
                <a:gd name="T26" fmla="*/ 217 w 764"/>
                <a:gd name="T27" fmla="*/ 715 h 822"/>
                <a:gd name="T28" fmla="*/ 189 w 764"/>
                <a:gd name="T29" fmla="*/ 704 h 822"/>
                <a:gd name="T30" fmla="*/ 114 w 764"/>
                <a:gd name="T31" fmla="*/ 649 h 822"/>
                <a:gd name="T32" fmla="*/ 50 w 764"/>
                <a:gd name="T33" fmla="*/ 580 h 822"/>
                <a:gd name="T34" fmla="*/ 22 w 764"/>
                <a:gd name="T35" fmla="*/ 520 h 822"/>
                <a:gd name="T36" fmla="*/ 63 w 764"/>
                <a:gd name="T37" fmla="*/ 487 h 822"/>
                <a:gd name="T38" fmla="*/ 109 w 764"/>
                <a:gd name="T39" fmla="*/ 509 h 822"/>
                <a:gd name="T40" fmla="*/ 216 w 764"/>
                <a:gd name="T41" fmla="*/ 585 h 822"/>
                <a:gd name="T42" fmla="*/ 251 w 764"/>
                <a:gd name="T43" fmla="*/ 595 h 822"/>
                <a:gd name="T44" fmla="*/ 250 w 764"/>
                <a:gd name="T45" fmla="*/ 556 h 822"/>
                <a:gd name="T46" fmla="*/ 221 w 764"/>
                <a:gd name="T47" fmla="*/ 487 h 822"/>
                <a:gd name="T48" fmla="*/ 24 w 764"/>
                <a:gd name="T49" fmla="*/ 109 h 822"/>
                <a:gd name="T50" fmla="*/ 4 w 764"/>
                <a:gd name="T51" fmla="*/ 36 h 822"/>
                <a:gd name="T52" fmla="*/ 42 w 764"/>
                <a:gd name="T53" fmla="*/ 8 h 822"/>
                <a:gd name="T54" fmla="*/ 99 w 764"/>
                <a:gd name="T55" fmla="*/ 56 h 822"/>
                <a:gd name="T56" fmla="*/ 223 w 764"/>
                <a:gd name="T57" fmla="*/ 251 h 822"/>
                <a:gd name="T58" fmla="*/ 258 w 764"/>
                <a:gd name="T59" fmla="*/ 302 h 822"/>
                <a:gd name="T60" fmla="*/ 383 w 764"/>
                <a:gd name="T61" fmla="*/ 271 h 8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64" h="822">
                  <a:moveTo>
                    <a:pt x="383" y="271"/>
                  </a:moveTo>
                  <a:cubicBezTo>
                    <a:pt x="388" y="266"/>
                    <a:pt x="393" y="260"/>
                    <a:pt x="398" y="255"/>
                  </a:cubicBezTo>
                  <a:cubicBezTo>
                    <a:pt x="428" y="228"/>
                    <a:pt x="460" y="225"/>
                    <a:pt x="492" y="250"/>
                  </a:cubicBezTo>
                  <a:cubicBezTo>
                    <a:pt x="501" y="256"/>
                    <a:pt x="508" y="259"/>
                    <a:pt x="519" y="256"/>
                  </a:cubicBezTo>
                  <a:cubicBezTo>
                    <a:pt x="575" y="241"/>
                    <a:pt x="620" y="260"/>
                    <a:pt x="647" y="311"/>
                  </a:cubicBezTo>
                  <a:cubicBezTo>
                    <a:pt x="677" y="370"/>
                    <a:pt x="712" y="427"/>
                    <a:pt x="729" y="492"/>
                  </a:cubicBezTo>
                  <a:cubicBezTo>
                    <a:pt x="741" y="538"/>
                    <a:pt x="746" y="585"/>
                    <a:pt x="754" y="632"/>
                  </a:cubicBezTo>
                  <a:cubicBezTo>
                    <a:pt x="754" y="633"/>
                    <a:pt x="754" y="634"/>
                    <a:pt x="754" y="634"/>
                  </a:cubicBezTo>
                  <a:cubicBezTo>
                    <a:pt x="756" y="650"/>
                    <a:pt x="764" y="668"/>
                    <a:pt x="758" y="679"/>
                  </a:cubicBezTo>
                  <a:cubicBezTo>
                    <a:pt x="752" y="690"/>
                    <a:pt x="733" y="694"/>
                    <a:pt x="719" y="701"/>
                  </a:cubicBezTo>
                  <a:cubicBezTo>
                    <a:pt x="645" y="738"/>
                    <a:pt x="571" y="775"/>
                    <a:pt x="497" y="812"/>
                  </a:cubicBezTo>
                  <a:cubicBezTo>
                    <a:pt x="490" y="816"/>
                    <a:pt x="484" y="818"/>
                    <a:pt x="477" y="822"/>
                  </a:cubicBezTo>
                  <a:cubicBezTo>
                    <a:pt x="470" y="795"/>
                    <a:pt x="457" y="782"/>
                    <a:pt x="429" y="780"/>
                  </a:cubicBezTo>
                  <a:cubicBezTo>
                    <a:pt x="353" y="774"/>
                    <a:pt x="282" y="753"/>
                    <a:pt x="217" y="715"/>
                  </a:cubicBezTo>
                  <a:cubicBezTo>
                    <a:pt x="208" y="710"/>
                    <a:pt x="198" y="708"/>
                    <a:pt x="189" y="704"/>
                  </a:cubicBezTo>
                  <a:cubicBezTo>
                    <a:pt x="159" y="693"/>
                    <a:pt x="134" y="676"/>
                    <a:pt x="114" y="649"/>
                  </a:cubicBezTo>
                  <a:cubicBezTo>
                    <a:pt x="96" y="623"/>
                    <a:pt x="72" y="602"/>
                    <a:pt x="50" y="580"/>
                  </a:cubicBezTo>
                  <a:cubicBezTo>
                    <a:pt x="33" y="563"/>
                    <a:pt x="23" y="544"/>
                    <a:pt x="22" y="520"/>
                  </a:cubicBezTo>
                  <a:cubicBezTo>
                    <a:pt x="22" y="496"/>
                    <a:pt x="39" y="481"/>
                    <a:pt x="63" y="487"/>
                  </a:cubicBezTo>
                  <a:cubicBezTo>
                    <a:pt x="79" y="492"/>
                    <a:pt x="95" y="500"/>
                    <a:pt x="109" y="509"/>
                  </a:cubicBezTo>
                  <a:cubicBezTo>
                    <a:pt x="145" y="534"/>
                    <a:pt x="180" y="560"/>
                    <a:pt x="216" y="585"/>
                  </a:cubicBezTo>
                  <a:cubicBezTo>
                    <a:pt x="226" y="591"/>
                    <a:pt x="239" y="592"/>
                    <a:pt x="251" y="595"/>
                  </a:cubicBezTo>
                  <a:cubicBezTo>
                    <a:pt x="251" y="582"/>
                    <a:pt x="254" y="568"/>
                    <a:pt x="250" y="556"/>
                  </a:cubicBezTo>
                  <a:cubicBezTo>
                    <a:pt x="243" y="532"/>
                    <a:pt x="232" y="509"/>
                    <a:pt x="221" y="487"/>
                  </a:cubicBezTo>
                  <a:cubicBezTo>
                    <a:pt x="156" y="361"/>
                    <a:pt x="89" y="236"/>
                    <a:pt x="24" y="109"/>
                  </a:cubicBezTo>
                  <a:cubicBezTo>
                    <a:pt x="13" y="87"/>
                    <a:pt x="7" y="61"/>
                    <a:pt x="4" y="36"/>
                  </a:cubicBezTo>
                  <a:cubicBezTo>
                    <a:pt x="0" y="11"/>
                    <a:pt x="17" y="0"/>
                    <a:pt x="42" y="8"/>
                  </a:cubicBezTo>
                  <a:cubicBezTo>
                    <a:pt x="67" y="16"/>
                    <a:pt x="85" y="34"/>
                    <a:pt x="99" y="56"/>
                  </a:cubicBezTo>
                  <a:cubicBezTo>
                    <a:pt x="141" y="121"/>
                    <a:pt x="182" y="186"/>
                    <a:pt x="223" y="251"/>
                  </a:cubicBezTo>
                  <a:cubicBezTo>
                    <a:pt x="234" y="269"/>
                    <a:pt x="246" y="285"/>
                    <a:pt x="258" y="302"/>
                  </a:cubicBezTo>
                  <a:cubicBezTo>
                    <a:pt x="307" y="242"/>
                    <a:pt x="327" y="237"/>
                    <a:pt x="383" y="2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2" name="Freeform 81">
              <a:extLst>
                <a:ext uri="{FF2B5EF4-FFF2-40B4-BE49-F238E27FC236}">
                  <a16:creationId xmlns:a16="http://schemas.microsoft.com/office/drawing/2014/main" id="{711C0766-98C3-43BB-B4F0-C1026C879DDF}"/>
                </a:ext>
              </a:extLst>
            </p:cNvPr>
            <p:cNvSpPr>
              <a:spLocks/>
            </p:cNvSpPr>
            <p:nvPr/>
          </p:nvSpPr>
          <p:spPr bwMode="auto">
            <a:xfrm>
              <a:off x="1267802" y="5330090"/>
              <a:ext cx="130984" cy="15338"/>
            </a:xfrm>
            <a:custGeom>
              <a:avLst/>
              <a:gdLst>
                <a:gd name="T0" fmla="*/ 373 w 741"/>
                <a:gd name="T1" fmla="*/ 86 h 87"/>
                <a:gd name="T2" fmla="*/ 56 w 741"/>
                <a:gd name="T3" fmla="*/ 86 h 87"/>
                <a:gd name="T4" fmla="*/ 13 w 741"/>
                <a:gd name="T5" fmla="*/ 30 h 87"/>
                <a:gd name="T6" fmla="*/ 42 w 741"/>
                <a:gd name="T7" fmla="*/ 5 h 87"/>
                <a:gd name="T8" fmla="*/ 71 w 741"/>
                <a:gd name="T9" fmla="*/ 1 h 87"/>
                <a:gd name="T10" fmla="*/ 682 w 741"/>
                <a:gd name="T11" fmla="*/ 2 h 87"/>
                <a:gd name="T12" fmla="*/ 708 w 741"/>
                <a:gd name="T13" fmla="*/ 4 h 87"/>
                <a:gd name="T14" fmla="*/ 740 w 741"/>
                <a:gd name="T15" fmla="*/ 46 h 87"/>
                <a:gd name="T16" fmla="*/ 704 w 741"/>
                <a:gd name="T17" fmla="*/ 86 h 87"/>
                <a:gd name="T18" fmla="*/ 681 w 741"/>
                <a:gd name="T19" fmla="*/ 86 h 87"/>
                <a:gd name="T20" fmla="*/ 373 w 741"/>
                <a:gd name="T21" fmla="*/ 86 h 87"/>
                <a:gd name="T22" fmla="*/ 373 w 741"/>
                <a:gd name="T23" fmla="*/ 8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41" h="87">
                  <a:moveTo>
                    <a:pt x="373" y="86"/>
                  </a:moveTo>
                  <a:cubicBezTo>
                    <a:pt x="268" y="86"/>
                    <a:pt x="162" y="87"/>
                    <a:pt x="56" y="86"/>
                  </a:cubicBezTo>
                  <a:cubicBezTo>
                    <a:pt x="21" y="86"/>
                    <a:pt x="0" y="59"/>
                    <a:pt x="13" y="30"/>
                  </a:cubicBezTo>
                  <a:cubicBezTo>
                    <a:pt x="18" y="19"/>
                    <a:pt x="31" y="11"/>
                    <a:pt x="42" y="5"/>
                  </a:cubicBezTo>
                  <a:cubicBezTo>
                    <a:pt x="50" y="0"/>
                    <a:pt x="61" y="1"/>
                    <a:pt x="71" y="1"/>
                  </a:cubicBezTo>
                  <a:cubicBezTo>
                    <a:pt x="275" y="1"/>
                    <a:pt x="478" y="1"/>
                    <a:pt x="682" y="2"/>
                  </a:cubicBezTo>
                  <a:cubicBezTo>
                    <a:pt x="690" y="2"/>
                    <a:pt x="699" y="2"/>
                    <a:pt x="708" y="4"/>
                  </a:cubicBezTo>
                  <a:cubicBezTo>
                    <a:pt x="727" y="8"/>
                    <a:pt x="741" y="27"/>
                    <a:pt x="740" y="46"/>
                  </a:cubicBezTo>
                  <a:cubicBezTo>
                    <a:pt x="739" y="66"/>
                    <a:pt x="723" y="83"/>
                    <a:pt x="704" y="86"/>
                  </a:cubicBezTo>
                  <a:cubicBezTo>
                    <a:pt x="696" y="87"/>
                    <a:pt x="689" y="86"/>
                    <a:pt x="681" y="86"/>
                  </a:cubicBezTo>
                  <a:cubicBezTo>
                    <a:pt x="579" y="87"/>
                    <a:pt x="476" y="86"/>
                    <a:pt x="373" y="86"/>
                  </a:cubicBezTo>
                  <a:cubicBezTo>
                    <a:pt x="373" y="86"/>
                    <a:pt x="373" y="86"/>
                    <a:pt x="373" y="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3" name="Freeform 82">
              <a:extLst>
                <a:ext uri="{FF2B5EF4-FFF2-40B4-BE49-F238E27FC236}">
                  <a16:creationId xmlns:a16="http://schemas.microsoft.com/office/drawing/2014/main" id="{B7E88A7C-E12A-4E29-BF6E-5ACB54F3FA76}"/>
                </a:ext>
              </a:extLst>
            </p:cNvPr>
            <p:cNvSpPr>
              <a:spLocks/>
            </p:cNvSpPr>
            <p:nvPr/>
          </p:nvSpPr>
          <p:spPr bwMode="auto">
            <a:xfrm>
              <a:off x="1268367" y="5361707"/>
              <a:ext cx="130043" cy="15526"/>
            </a:xfrm>
            <a:custGeom>
              <a:avLst/>
              <a:gdLst>
                <a:gd name="T0" fmla="*/ 369 w 736"/>
                <a:gd name="T1" fmla="*/ 0 h 88"/>
                <a:gd name="T2" fmla="*/ 682 w 736"/>
                <a:gd name="T3" fmla="*/ 0 h 88"/>
                <a:gd name="T4" fmla="*/ 729 w 736"/>
                <a:gd name="T5" fmla="*/ 27 h 88"/>
                <a:gd name="T6" fmla="*/ 722 w 736"/>
                <a:gd name="T7" fmla="*/ 70 h 88"/>
                <a:gd name="T8" fmla="*/ 680 w 736"/>
                <a:gd name="T9" fmla="*/ 84 h 88"/>
                <a:gd name="T10" fmla="*/ 616 w 736"/>
                <a:gd name="T11" fmla="*/ 84 h 88"/>
                <a:gd name="T12" fmla="*/ 597 w 736"/>
                <a:gd name="T13" fmla="*/ 86 h 88"/>
                <a:gd name="T14" fmla="*/ 60 w 736"/>
                <a:gd name="T15" fmla="*/ 86 h 88"/>
                <a:gd name="T16" fmla="*/ 41 w 736"/>
                <a:gd name="T17" fmla="*/ 84 h 88"/>
                <a:gd name="T18" fmla="*/ 2 w 736"/>
                <a:gd name="T19" fmla="*/ 40 h 88"/>
                <a:gd name="T20" fmla="*/ 48 w 736"/>
                <a:gd name="T21" fmla="*/ 1 h 88"/>
                <a:gd name="T22" fmla="*/ 283 w 736"/>
                <a:gd name="T23" fmla="*/ 0 h 88"/>
                <a:gd name="T24" fmla="*/ 369 w 736"/>
                <a:gd name="T25" fmla="*/ 0 h 88"/>
                <a:gd name="T26" fmla="*/ 369 w 736"/>
                <a:gd name="T27"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6" h="88">
                  <a:moveTo>
                    <a:pt x="369" y="0"/>
                  </a:moveTo>
                  <a:cubicBezTo>
                    <a:pt x="473" y="0"/>
                    <a:pt x="578" y="1"/>
                    <a:pt x="682" y="0"/>
                  </a:cubicBezTo>
                  <a:cubicBezTo>
                    <a:pt x="703" y="0"/>
                    <a:pt x="721" y="7"/>
                    <a:pt x="729" y="27"/>
                  </a:cubicBezTo>
                  <a:cubicBezTo>
                    <a:pt x="736" y="42"/>
                    <a:pt x="733" y="58"/>
                    <a:pt x="722" y="70"/>
                  </a:cubicBezTo>
                  <a:cubicBezTo>
                    <a:pt x="711" y="83"/>
                    <a:pt x="695" y="88"/>
                    <a:pt x="680" y="84"/>
                  </a:cubicBezTo>
                  <a:cubicBezTo>
                    <a:pt x="658" y="78"/>
                    <a:pt x="637" y="76"/>
                    <a:pt x="616" y="84"/>
                  </a:cubicBezTo>
                  <a:cubicBezTo>
                    <a:pt x="610" y="86"/>
                    <a:pt x="603" y="86"/>
                    <a:pt x="597" y="86"/>
                  </a:cubicBezTo>
                  <a:cubicBezTo>
                    <a:pt x="418" y="86"/>
                    <a:pt x="239" y="86"/>
                    <a:pt x="60" y="86"/>
                  </a:cubicBezTo>
                  <a:cubicBezTo>
                    <a:pt x="53" y="86"/>
                    <a:pt x="47" y="86"/>
                    <a:pt x="41" y="84"/>
                  </a:cubicBezTo>
                  <a:cubicBezTo>
                    <a:pt x="16" y="80"/>
                    <a:pt x="0" y="62"/>
                    <a:pt x="2" y="40"/>
                  </a:cubicBezTo>
                  <a:cubicBezTo>
                    <a:pt x="3" y="17"/>
                    <a:pt x="21" y="1"/>
                    <a:pt x="48" y="1"/>
                  </a:cubicBezTo>
                  <a:cubicBezTo>
                    <a:pt x="126" y="0"/>
                    <a:pt x="204" y="0"/>
                    <a:pt x="283" y="0"/>
                  </a:cubicBezTo>
                  <a:cubicBezTo>
                    <a:pt x="311" y="0"/>
                    <a:pt x="340" y="0"/>
                    <a:pt x="369" y="0"/>
                  </a:cubicBezTo>
                  <a:cubicBezTo>
                    <a:pt x="369" y="0"/>
                    <a:pt x="369" y="0"/>
                    <a:pt x="36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4" name="Freeform 83">
              <a:extLst>
                <a:ext uri="{FF2B5EF4-FFF2-40B4-BE49-F238E27FC236}">
                  <a16:creationId xmlns:a16="http://schemas.microsoft.com/office/drawing/2014/main" id="{E5BB5FD7-598C-4684-8003-7044EAC9414C}"/>
                </a:ext>
              </a:extLst>
            </p:cNvPr>
            <p:cNvSpPr>
              <a:spLocks/>
            </p:cNvSpPr>
            <p:nvPr/>
          </p:nvSpPr>
          <p:spPr bwMode="auto">
            <a:xfrm>
              <a:off x="1266579" y="5393512"/>
              <a:ext cx="93627" cy="15244"/>
            </a:xfrm>
            <a:custGeom>
              <a:avLst/>
              <a:gdLst>
                <a:gd name="T0" fmla="*/ 530 w 530"/>
                <a:gd name="T1" fmla="*/ 86 h 86"/>
                <a:gd name="T2" fmla="*/ 300 w 530"/>
                <a:gd name="T3" fmla="*/ 86 h 86"/>
                <a:gd name="T4" fmla="*/ 59 w 530"/>
                <a:gd name="T5" fmla="*/ 86 h 86"/>
                <a:gd name="T6" fmla="*/ 18 w 530"/>
                <a:gd name="T7" fmla="*/ 22 h 86"/>
                <a:gd name="T8" fmla="*/ 64 w 530"/>
                <a:gd name="T9" fmla="*/ 0 h 86"/>
                <a:gd name="T10" fmla="*/ 230 w 530"/>
                <a:gd name="T11" fmla="*/ 1 h 86"/>
                <a:gd name="T12" fmla="*/ 488 w 530"/>
                <a:gd name="T13" fmla="*/ 0 h 86"/>
                <a:gd name="T14" fmla="*/ 509 w 530"/>
                <a:gd name="T15" fmla="*/ 17 h 86"/>
                <a:gd name="T16" fmla="*/ 530 w 530"/>
                <a:gd name="T17" fmla="*/ 8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0" h="86">
                  <a:moveTo>
                    <a:pt x="530" y="86"/>
                  </a:moveTo>
                  <a:cubicBezTo>
                    <a:pt x="452" y="86"/>
                    <a:pt x="376" y="86"/>
                    <a:pt x="300" y="86"/>
                  </a:cubicBezTo>
                  <a:cubicBezTo>
                    <a:pt x="219" y="86"/>
                    <a:pt x="139" y="86"/>
                    <a:pt x="59" y="86"/>
                  </a:cubicBezTo>
                  <a:cubicBezTo>
                    <a:pt x="22" y="85"/>
                    <a:pt x="0" y="52"/>
                    <a:pt x="18" y="22"/>
                  </a:cubicBezTo>
                  <a:cubicBezTo>
                    <a:pt x="28" y="5"/>
                    <a:pt x="45" y="1"/>
                    <a:pt x="64" y="0"/>
                  </a:cubicBezTo>
                  <a:cubicBezTo>
                    <a:pt x="120" y="0"/>
                    <a:pt x="175" y="1"/>
                    <a:pt x="230" y="1"/>
                  </a:cubicBezTo>
                  <a:cubicBezTo>
                    <a:pt x="316" y="1"/>
                    <a:pt x="402" y="1"/>
                    <a:pt x="488" y="0"/>
                  </a:cubicBezTo>
                  <a:cubicBezTo>
                    <a:pt x="501" y="0"/>
                    <a:pt x="506" y="4"/>
                    <a:pt x="509" y="17"/>
                  </a:cubicBezTo>
                  <a:cubicBezTo>
                    <a:pt x="514" y="40"/>
                    <a:pt x="522" y="62"/>
                    <a:pt x="530" y="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5" name="Freeform 84">
              <a:extLst>
                <a:ext uri="{FF2B5EF4-FFF2-40B4-BE49-F238E27FC236}">
                  <a16:creationId xmlns:a16="http://schemas.microsoft.com/office/drawing/2014/main" id="{AD89AFB4-A3DC-4A34-AB5E-E27E037351FD}"/>
                </a:ext>
              </a:extLst>
            </p:cNvPr>
            <p:cNvSpPr>
              <a:spLocks noEditPoints="1"/>
            </p:cNvSpPr>
            <p:nvPr/>
          </p:nvSpPr>
          <p:spPr bwMode="auto">
            <a:xfrm>
              <a:off x="1273260" y="5255471"/>
              <a:ext cx="54106" cy="57964"/>
            </a:xfrm>
            <a:custGeom>
              <a:avLst/>
              <a:gdLst>
                <a:gd name="T0" fmla="*/ 306 w 306"/>
                <a:gd name="T1" fmla="*/ 165 h 328"/>
                <a:gd name="T2" fmla="*/ 306 w 306"/>
                <a:gd name="T3" fmla="*/ 303 h 328"/>
                <a:gd name="T4" fmla="*/ 282 w 306"/>
                <a:gd name="T5" fmla="*/ 328 h 328"/>
                <a:gd name="T6" fmla="*/ 24 w 306"/>
                <a:gd name="T7" fmla="*/ 328 h 328"/>
                <a:gd name="T8" fmla="*/ 0 w 306"/>
                <a:gd name="T9" fmla="*/ 304 h 328"/>
                <a:gd name="T10" fmla="*/ 0 w 306"/>
                <a:gd name="T11" fmla="*/ 25 h 328"/>
                <a:gd name="T12" fmla="*/ 24 w 306"/>
                <a:gd name="T13" fmla="*/ 0 h 328"/>
                <a:gd name="T14" fmla="*/ 282 w 306"/>
                <a:gd name="T15" fmla="*/ 0 h 328"/>
                <a:gd name="T16" fmla="*/ 306 w 306"/>
                <a:gd name="T17" fmla="*/ 25 h 328"/>
                <a:gd name="T18" fmla="*/ 306 w 306"/>
                <a:gd name="T19" fmla="*/ 165 h 328"/>
                <a:gd name="T20" fmla="*/ 288 w 306"/>
                <a:gd name="T21" fmla="*/ 310 h 328"/>
                <a:gd name="T22" fmla="*/ 288 w 306"/>
                <a:gd name="T23" fmla="*/ 19 h 328"/>
                <a:gd name="T24" fmla="*/ 18 w 306"/>
                <a:gd name="T25" fmla="*/ 19 h 328"/>
                <a:gd name="T26" fmla="*/ 18 w 306"/>
                <a:gd name="T27" fmla="*/ 310 h 328"/>
                <a:gd name="T28" fmla="*/ 288 w 306"/>
                <a:gd name="T29" fmla="*/ 310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6" h="328">
                  <a:moveTo>
                    <a:pt x="306" y="165"/>
                  </a:moveTo>
                  <a:cubicBezTo>
                    <a:pt x="306" y="211"/>
                    <a:pt x="305" y="257"/>
                    <a:pt x="306" y="303"/>
                  </a:cubicBezTo>
                  <a:cubicBezTo>
                    <a:pt x="306" y="321"/>
                    <a:pt x="299" y="328"/>
                    <a:pt x="282" y="328"/>
                  </a:cubicBezTo>
                  <a:cubicBezTo>
                    <a:pt x="196" y="328"/>
                    <a:pt x="110" y="328"/>
                    <a:pt x="24" y="328"/>
                  </a:cubicBezTo>
                  <a:cubicBezTo>
                    <a:pt x="7" y="328"/>
                    <a:pt x="0" y="321"/>
                    <a:pt x="0" y="304"/>
                  </a:cubicBezTo>
                  <a:cubicBezTo>
                    <a:pt x="0" y="211"/>
                    <a:pt x="0" y="118"/>
                    <a:pt x="0" y="25"/>
                  </a:cubicBezTo>
                  <a:cubicBezTo>
                    <a:pt x="0" y="8"/>
                    <a:pt x="7" y="0"/>
                    <a:pt x="24" y="0"/>
                  </a:cubicBezTo>
                  <a:cubicBezTo>
                    <a:pt x="110" y="1"/>
                    <a:pt x="196" y="1"/>
                    <a:pt x="282" y="0"/>
                  </a:cubicBezTo>
                  <a:cubicBezTo>
                    <a:pt x="299" y="0"/>
                    <a:pt x="306" y="8"/>
                    <a:pt x="306" y="25"/>
                  </a:cubicBezTo>
                  <a:cubicBezTo>
                    <a:pt x="305" y="72"/>
                    <a:pt x="306" y="119"/>
                    <a:pt x="306" y="165"/>
                  </a:cubicBezTo>
                  <a:close/>
                  <a:moveTo>
                    <a:pt x="288" y="310"/>
                  </a:moveTo>
                  <a:cubicBezTo>
                    <a:pt x="288" y="212"/>
                    <a:pt x="288" y="116"/>
                    <a:pt x="288" y="19"/>
                  </a:cubicBezTo>
                  <a:cubicBezTo>
                    <a:pt x="197" y="19"/>
                    <a:pt x="107" y="19"/>
                    <a:pt x="18" y="19"/>
                  </a:cubicBezTo>
                  <a:cubicBezTo>
                    <a:pt x="18" y="117"/>
                    <a:pt x="18" y="213"/>
                    <a:pt x="18" y="310"/>
                  </a:cubicBezTo>
                  <a:cubicBezTo>
                    <a:pt x="108" y="310"/>
                    <a:pt x="198" y="310"/>
                    <a:pt x="288" y="3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6" name="Freeform 85">
              <a:extLst>
                <a:ext uri="{FF2B5EF4-FFF2-40B4-BE49-F238E27FC236}">
                  <a16:creationId xmlns:a16="http://schemas.microsoft.com/office/drawing/2014/main" id="{366AC222-07B7-42FE-9504-E36E700B1A0A}"/>
                </a:ext>
              </a:extLst>
            </p:cNvPr>
            <p:cNvSpPr>
              <a:spLocks/>
            </p:cNvSpPr>
            <p:nvPr/>
          </p:nvSpPr>
          <p:spPr bwMode="auto">
            <a:xfrm>
              <a:off x="1278906" y="5261305"/>
              <a:ext cx="42814" cy="46296"/>
            </a:xfrm>
            <a:custGeom>
              <a:avLst/>
              <a:gdLst>
                <a:gd name="T0" fmla="*/ 0 w 242"/>
                <a:gd name="T1" fmla="*/ 0 h 262"/>
                <a:gd name="T2" fmla="*/ 242 w 242"/>
                <a:gd name="T3" fmla="*/ 0 h 262"/>
                <a:gd name="T4" fmla="*/ 242 w 242"/>
                <a:gd name="T5" fmla="*/ 262 h 262"/>
                <a:gd name="T6" fmla="*/ 0 w 242"/>
                <a:gd name="T7" fmla="*/ 262 h 262"/>
                <a:gd name="T8" fmla="*/ 0 w 242"/>
                <a:gd name="T9" fmla="*/ 0 h 262"/>
              </a:gdLst>
              <a:ahLst/>
              <a:cxnLst>
                <a:cxn ang="0">
                  <a:pos x="T0" y="T1"/>
                </a:cxn>
                <a:cxn ang="0">
                  <a:pos x="T2" y="T3"/>
                </a:cxn>
                <a:cxn ang="0">
                  <a:pos x="T4" y="T5"/>
                </a:cxn>
                <a:cxn ang="0">
                  <a:pos x="T6" y="T7"/>
                </a:cxn>
                <a:cxn ang="0">
                  <a:pos x="T8" y="T9"/>
                </a:cxn>
              </a:cxnLst>
              <a:rect l="0" t="0" r="r" b="b"/>
              <a:pathLst>
                <a:path w="242" h="262">
                  <a:moveTo>
                    <a:pt x="0" y="0"/>
                  </a:moveTo>
                  <a:cubicBezTo>
                    <a:pt x="81" y="0"/>
                    <a:pt x="161" y="0"/>
                    <a:pt x="242" y="0"/>
                  </a:cubicBezTo>
                  <a:cubicBezTo>
                    <a:pt x="242" y="88"/>
                    <a:pt x="242" y="174"/>
                    <a:pt x="242" y="262"/>
                  </a:cubicBezTo>
                  <a:cubicBezTo>
                    <a:pt x="161" y="262"/>
                    <a:pt x="82" y="262"/>
                    <a:pt x="0" y="262"/>
                  </a:cubicBezTo>
                  <a:cubicBezTo>
                    <a:pt x="0" y="175"/>
                    <a:pt x="0" y="89"/>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3" name="Subtitle 2">
            <a:extLst>
              <a:ext uri="{FF2B5EF4-FFF2-40B4-BE49-F238E27FC236}">
                <a16:creationId xmlns:a16="http://schemas.microsoft.com/office/drawing/2014/main" id="{01C64BF0-EBE3-492D-8324-D376E5912CB2}"/>
              </a:ext>
            </a:extLst>
          </p:cNvPr>
          <p:cNvSpPr>
            <a:spLocks noGrp="1"/>
          </p:cNvSpPr>
          <p:nvPr>
            <p:ph type="subTitle" idx="1"/>
          </p:nvPr>
        </p:nvSpPr>
        <p:spPr>
          <a:xfrm>
            <a:off x="8406590" y="4351640"/>
            <a:ext cx="3751233" cy="841894"/>
          </a:xfrm>
        </p:spPr>
        <p:txBody>
          <a:bodyPr>
            <a:noAutofit/>
          </a:bodyPr>
          <a:lstStyle>
            <a:lvl1pPr marL="0" indent="0" algn="ctr">
              <a:buNone/>
              <a:defRPr lang="en-IN" sz="2800" b="1" kern="1200" dirty="0">
                <a:solidFill>
                  <a:srgbClr val="4472C4"/>
                </a:solidFill>
                <a:latin typeface="Open Sans"/>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IN" dirty="0"/>
          </a:p>
        </p:txBody>
      </p:sp>
      <p:sp>
        <p:nvSpPr>
          <p:cNvPr id="2" name="Title 1">
            <a:extLst>
              <a:ext uri="{FF2B5EF4-FFF2-40B4-BE49-F238E27FC236}">
                <a16:creationId xmlns:a16="http://schemas.microsoft.com/office/drawing/2014/main" id="{FB69DEA1-6681-41B4-AAB8-B88DD17817B3}"/>
              </a:ext>
            </a:extLst>
          </p:cNvPr>
          <p:cNvSpPr>
            <a:spLocks noGrp="1"/>
          </p:cNvSpPr>
          <p:nvPr>
            <p:ph type="ctrTitle" hasCustomPrompt="1"/>
          </p:nvPr>
        </p:nvSpPr>
        <p:spPr>
          <a:xfrm>
            <a:off x="8441206" y="3264725"/>
            <a:ext cx="3699549" cy="841894"/>
          </a:xfrm>
        </p:spPr>
        <p:txBody>
          <a:bodyPr anchor="b">
            <a:noAutofit/>
          </a:bodyPr>
          <a:lstStyle>
            <a:lvl1pPr algn="l">
              <a:defRPr lang="en-IN" sz="2800" b="1" kern="1200" dirty="0">
                <a:solidFill>
                  <a:srgbClr val="4472C4"/>
                </a:solidFill>
                <a:latin typeface="Open Sans"/>
                <a:ea typeface="+mn-ea"/>
                <a:cs typeface="+mn-cs"/>
              </a:defRPr>
            </a:lvl1pPr>
          </a:lstStyle>
          <a:p>
            <a:r>
              <a:rPr lang="en-US" dirty="0"/>
              <a:t>INSERT TITLE HERE</a:t>
            </a:r>
            <a:endParaRPr lang="en-IN" dirty="0"/>
          </a:p>
        </p:txBody>
      </p:sp>
      <p:sp>
        <p:nvSpPr>
          <p:cNvPr id="4" name="Date Placeholder 3">
            <a:extLst>
              <a:ext uri="{FF2B5EF4-FFF2-40B4-BE49-F238E27FC236}">
                <a16:creationId xmlns:a16="http://schemas.microsoft.com/office/drawing/2014/main" id="{DEE176DF-1DD6-4AC2-B628-16C94B3422CE}"/>
              </a:ext>
            </a:extLst>
          </p:cNvPr>
          <p:cNvSpPr>
            <a:spLocks noGrp="1"/>
          </p:cNvSpPr>
          <p:nvPr>
            <p:ph type="dt" sz="half" idx="10"/>
          </p:nvPr>
        </p:nvSpPr>
        <p:spPr>
          <a:xfrm>
            <a:off x="9611619" y="5675130"/>
            <a:ext cx="1467207" cy="362446"/>
          </a:xfrm>
        </p:spPr>
        <p:txBody>
          <a:bodyPr/>
          <a:lstStyle>
            <a:lvl1pPr>
              <a:defRPr sz="1800">
                <a:solidFill>
                  <a:schemeClr val="tx1"/>
                </a:solidFill>
                <a:latin typeface="Open Sans" panose="020B0606030504020204"/>
              </a:defRPr>
            </a:lvl1pPr>
          </a:lstStyle>
          <a:p>
            <a:fld id="{2D37AF7C-131F-4F3D-8640-674317C731D3}" type="datetimeFigureOut">
              <a:rPr lang="en-IN" smtClean="0"/>
              <a:pPr/>
              <a:t>16-12-2021</a:t>
            </a:fld>
            <a:endParaRPr lang="en-IN" dirty="0"/>
          </a:p>
        </p:txBody>
      </p:sp>
    </p:spTree>
    <p:extLst>
      <p:ext uri="{BB962C8B-B14F-4D97-AF65-F5344CB8AC3E}">
        <p14:creationId xmlns:p14="http://schemas.microsoft.com/office/powerpoint/2010/main" val="9870500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Image + Different Text Typ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E59D87-A78A-4EA4-A781-8CF5CB8245EB}"/>
              </a:ext>
            </a:extLst>
          </p:cNvPr>
          <p:cNvSpPr>
            <a:spLocks noGrp="1"/>
          </p:cNvSpPr>
          <p:nvPr>
            <p:ph type="title"/>
          </p:nvPr>
        </p:nvSpPr>
        <p:spPr>
          <a:xfrm>
            <a:off x="1905192" y="837699"/>
            <a:ext cx="3199899" cy="1397833"/>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63AE6D46-C08A-4B1F-8987-6C8EBDD533F1}"/>
              </a:ext>
            </a:extLst>
          </p:cNvPr>
          <p:cNvSpPr>
            <a:spLocks noGrp="1"/>
          </p:cNvSpPr>
          <p:nvPr>
            <p:ph type="pic" idx="1"/>
          </p:nvPr>
        </p:nvSpPr>
        <p:spPr>
          <a:xfrm>
            <a:off x="5442987" y="1283368"/>
            <a:ext cx="5595780" cy="458562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DE77B8EA-0F83-445F-B81C-69DD018CF581}"/>
              </a:ext>
            </a:extLst>
          </p:cNvPr>
          <p:cNvSpPr>
            <a:spLocks noGrp="1"/>
          </p:cNvSpPr>
          <p:nvPr>
            <p:ph type="body" sz="half" idx="2"/>
          </p:nvPr>
        </p:nvSpPr>
        <p:spPr>
          <a:xfrm>
            <a:off x="1905192" y="2399547"/>
            <a:ext cx="3199899" cy="344663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1" name="Title 1">
            <a:extLst>
              <a:ext uri="{FF2B5EF4-FFF2-40B4-BE49-F238E27FC236}">
                <a16:creationId xmlns:a16="http://schemas.microsoft.com/office/drawing/2014/main" id="{5F989B8A-B7E0-4643-8379-DB7730ABF0BD}"/>
              </a:ext>
            </a:extLst>
          </p:cNvPr>
          <p:cNvSpPr txBox="1">
            <a:spLocks/>
          </p:cNvSpPr>
          <p:nvPr userDrawn="1"/>
        </p:nvSpPr>
        <p:spPr>
          <a:xfrm>
            <a:off x="1692327" y="-21511"/>
            <a:ext cx="8595585" cy="68940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IN" sz="2800" b="1" kern="1200" dirty="0">
                <a:solidFill>
                  <a:srgbClr val="4472C4"/>
                </a:solidFill>
                <a:latin typeface="Open Sans"/>
                <a:ea typeface="+mn-ea"/>
                <a:cs typeface="+mn-cs"/>
              </a:defRPr>
            </a:lvl1pPr>
          </a:lstStyle>
          <a:p>
            <a:r>
              <a:rPr lang="en-US"/>
              <a:t>&lt;INSERT HEADING&gt;</a:t>
            </a:r>
          </a:p>
        </p:txBody>
      </p:sp>
      <p:pic>
        <p:nvPicPr>
          <p:cNvPr id="12" name="Picture 2" descr="Brillio">
            <a:extLst>
              <a:ext uri="{FF2B5EF4-FFF2-40B4-BE49-F238E27FC236}">
                <a16:creationId xmlns:a16="http://schemas.microsoft.com/office/drawing/2014/main" id="{D4DA0635-93E8-4555-A9CE-8F42FFFBB640}"/>
              </a:ext>
            </a:extLst>
          </p:cNvPr>
          <p:cNvPicPr>
            <a:picLocks noChangeAspect="1" noChangeArrowheads="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301323" y="264610"/>
            <a:ext cx="940372" cy="394957"/>
          </a:xfrm>
          <a:prstGeom prst="rect">
            <a:avLst/>
          </a:prstGeom>
          <a:noFill/>
          <a:extLst>
            <a:ext uri="{909E8E84-426E-40DD-AFC4-6F175D3DCCD1}">
              <a14:hiddenFill xmlns:a14="http://schemas.microsoft.com/office/drawing/2010/main">
                <a:solidFill>
                  <a:srgbClr val="FFFFFF"/>
                </a:solidFill>
              </a14:hiddenFill>
            </a:ext>
          </a:extLst>
        </p:spPr>
      </p:pic>
      <p:sp>
        <p:nvSpPr>
          <p:cNvPr id="13" name="Parallelogram 12">
            <a:extLst>
              <a:ext uri="{FF2B5EF4-FFF2-40B4-BE49-F238E27FC236}">
                <a16:creationId xmlns:a16="http://schemas.microsoft.com/office/drawing/2014/main" id="{7135C1A4-E970-41F8-B62C-756FF490A28A}"/>
              </a:ext>
            </a:extLst>
          </p:cNvPr>
          <p:cNvSpPr/>
          <p:nvPr userDrawn="1"/>
        </p:nvSpPr>
        <p:spPr>
          <a:xfrm>
            <a:off x="0" y="6764154"/>
            <a:ext cx="12192000" cy="108000"/>
          </a:xfrm>
          <a:prstGeom prst="parallelogram">
            <a:avLst>
              <a:gd name="adj" fmla="val 30622"/>
            </a:avLst>
          </a:prstGeom>
          <a:gradFill>
            <a:gsLst>
              <a:gs pos="74000">
                <a:srgbClr val="29B984"/>
              </a:gs>
              <a:gs pos="4000">
                <a:srgbClr val="AAE13C">
                  <a:alpha val="93333"/>
                </a:srgb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dirty="0">
              <a:solidFill>
                <a:schemeClr val="bg1"/>
              </a:solidFill>
              <a:latin typeface="Open Sans" panose="020B0606030504020204"/>
            </a:endParaRPr>
          </a:p>
        </p:txBody>
      </p:sp>
      <p:sp>
        <p:nvSpPr>
          <p:cNvPr id="14" name="Parallelogram 13">
            <a:extLst>
              <a:ext uri="{FF2B5EF4-FFF2-40B4-BE49-F238E27FC236}">
                <a16:creationId xmlns:a16="http://schemas.microsoft.com/office/drawing/2014/main" id="{DF9D0DC1-DB3F-4130-9E41-B3D3B58A9105}"/>
              </a:ext>
            </a:extLst>
          </p:cNvPr>
          <p:cNvSpPr/>
          <p:nvPr userDrawn="1"/>
        </p:nvSpPr>
        <p:spPr>
          <a:xfrm>
            <a:off x="1154400" y="665670"/>
            <a:ext cx="11037600" cy="45719"/>
          </a:xfrm>
          <a:prstGeom prst="parallelogram">
            <a:avLst>
              <a:gd name="adj" fmla="val 30622"/>
            </a:avLst>
          </a:prstGeom>
          <a:gradFill>
            <a:gsLst>
              <a:gs pos="74000">
                <a:srgbClr val="29B984"/>
              </a:gs>
              <a:gs pos="4000">
                <a:srgbClr val="AAE13C">
                  <a:alpha val="93333"/>
                </a:srgb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dirty="0">
              <a:solidFill>
                <a:schemeClr val="bg1"/>
              </a:solidFill>
              <a:latin typeface="Open Sans" panose="020B0606030504020204"/>
            </a:endParaRPr>
          </a:p>
        </p:txBody>
      </p:sp>
      <p:grpSp>
        <p:nvGrpSpPr>
          <p:cNvPr id="15" name="Group 14">
            <a:extLst>
              <a:ext uri="{FF2B5EF4-FFF2-40B4-BE49-F238E27FC236}">
                <a16:creationId xmlns:a16="http://schemas.microsoft.com/office/drawing/2014/main" id="{999E143F-6463-4CDC-B8A5-D4854006DBB6}"/>
              </a:ext>
            </a:extLst>
          </p:cNvPr>
          <p:cNvGrpSpPr/>
          <p:nvPr userDrawn="1"/>
        </p:nvGrpSpPr>
        <p:grpSpPr>
          <a:xfrm>
            <a:off x="-1" y="-21511"/>
            <a:ext cx="1500957" cy="732900"/>
            <a:chOff x="0" y="316782"/>
            <a:chExt cx="985710" cy="468000"/>
          </a:xfrm>
        </p:grpSpPr>
        <p:sp>
          <p:nvSpPr>
            <p:cNvPr id="16" name="Parallelogram 15">
              <a:extLst>
                <a:ext uri="{FF2B5EF4-FFF2-40B4-BE49-F238E27FC236}">
                  <a16:creationId xmlns:a16="http://schemas.microsoft.com/office/drawing/2014/main" id="{91F7F89E-7CB9-45AE-AF78-69310D8051FA}"/>
                </a:ext>
              </a:extLst>
            </p:cNvPr>
            <p:cNvSpPr/>
            <p:nvPr/>
          </p:nvSpPr>
          <p:spPr>
            <a:xfrm>
              <a:off x="0" y="316782"/>
              <a:ext cx="985710" cy="468000"/>
            </a:xfrm>
            <a:prstGeom prst="parallelogram">
              <a:avLst>
                <a:gd name="adj" fmla="val 30622"/>
              </a:avLst>
            </a:prstGeom>
            <a:gradFill>
              <a:gsLst>
                <a:gs pos="74000">
                  <a:srgbClr val="29B984"/>
                </a:gs>
                <a:gs pos="4000">
                  <a:srgbClr val="AAE13C">
                    <a:alpha val="93333"/>
                  </a:srgb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dirty="0">
                <a:solidFill>
                  <a:schemeClr val="bg1"/>
                </a:solidFill>
                <a:latin typeface="Open Sans" panose="020B0606030504020204"/>
              </a:endParaRPr>
            </a:p>
          </p:txBody>
        </p:sp>
        <p:sp>
          <p:nvSpPr>
            <p:cNvPr id="17" name="Rectangle 16">
              <a:extLst>
                <a:ext uri="{FF2B5EF4-FFF2-40B4-BE49-F238E27FC236}">
                  <a16:creationId xmlns:a16="http://schemas.microsoft.com/office/drawing/2014/main" id="{6679FC25-485F-4D58-B148-BC835FA9A730}"/>
                </a:ext>
              </a:extLst>
            </p:cNvPr>
            <p:cNvSpPr/>
            <p:nvPr/>
          </p:nvSpPr>
          <p:spPr>
            <a:xfrm>
              <a:off x="1039" y="316782"/>
              <a:ext cx="194872" cy="468000"/>
            </a:xfrm>
            <a:prstGeom prst="rect">
              <a:avLst/>
            </a:prstGeom>
            <a:solidFill>
              <a:srgbClr val="29B9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8" name="Picture 2" descr="Brillio">
              <a:extLst>
                <a:ext uri="{FF2B5EF4-FFF2-40B4-BE49-F238E27FC236}">
                  <a16:creationId xmlns:a16="http://schemas.microsoft.com/office/drawing/2014/main" id="{69E5FAEF-4EE5-4D55-8874-4FC615DC3F0F}"/>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137250" y="414702"/>
              <a:ext cx="648000" cy="27216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5258249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9B854CF-797B-470E-938C-8BA1F949A183}" type="datetimeFigureOut">
              <a:rPr lang="en-IN" smtClean="0"/>
              <a:t>16-12-2021</a:t>
            </a:fld>
            <a:endParaRPr lang="en-IN" dirty="0"/>
          </a:p>
        </p:txBody>
      </p:sp>
      <p:sp>
        <p:nvSpPr>
          <p:cNvPr id="3" name="Footer Placeholder 2"/>
          <p:cNvSpPr>
            <a:spLocks noGrp="1"/>
          </p:cNvSpPr>
          <p:nvPr>
            <p:ph type="ftr" sz="quarter" idx="11"/>
          </p:nvPr>
        </p:nvSpPr>
        <p:spPr/>
        <p:txBody>
          <a:bodyPr/>
          <a:lstStyle/>
          <a:p>
            <a:endParaRPr lang="en-IN" dirty="0"/>
          </a:p>
        </p:txBody>
      </p:sp>
      <p:sp>
        <p:nvSpPr>
          <p:cNvPr id="4" name="Slide Number Placeholder 3"/>
          <p:cNvSpPr>
            <a:spLocks noGrp="1"/>
          </p:cNvSpPr>
          <p:nvPr>
            <p:ph type="sldNum" sz="quarter" idx="12"/>
          </p:nvPr>
        </p:nvSpPr>
        <p:spPr/>
        <p:txBody>
          <a:bodyPr/>
          <a:lstStyle/>
          <a:p>
            <a:fld id="{2349CE5C-8373-4A29-BC8E-7B73512827C0}" type="slidenum">
              <a:rPr lang="en-IN" smtClean="0"/>
              <a:t>‹#›</a:t>
            </a:fld>
            <a:endParaRPr lang="en-IN" dirty="0"/>
          </a:p>
        </p:txBody>
      </p:sp>
    </p:spTree>
    <p:extLst>
      <p:ext uri="{BB962C8B-B14F-4D97-AF65-F5344CB8AC3E}">
        <p14:creationId xmlns:p14="http://schemas.microsoft.com/office/powerpoint/2010/main" val="250836717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5E2C68-51DB-4E46-BA9F-6AE7025D28A9}"/>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A690E97B-C886-440C-8281-935556351D9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224DBE4-96BF-4037-8F89-F61846EE162B}"/>
              </a:ext>
            </a:extLst>
          </p:cNvPr>
          <p:cNvSpPr>
            <a:spLocks noGrp="1"/>
          </p:cNvSpPr>
          <p:nvPr>
            <p:ph type="dt" sz="half" idx="10"/>
          </p:nvPr>
        </p:nvSpPr>
        <p:spPr/>
        <p:txBody>
          <a:bodyPr/>
          <a:lstStyle/>
          <a:p>
            <a:fld id="{220C848F-010F-4795-B16D-8B52343E1170}" type="datetimeFigureOut">
              <a:rPr lang="en-IN" smtClean="0"/>
              <a:t>16-12-2021</a:t>
            </a:fld>
            <a:endParaRPr lang="en-IN"/>
          </a:p>
        </p:txBody>
      </p:sp>
      <p:sp>
        <p:nvSpPr>
          <p:cNvPr id="5" name="Footer Placeholder 4">
            <a:extLst>
              <a:ext uri="{FF2B5EF4-FFF2-40B4-BE49-F238E27FC236}">
                <a16:creationId xmlns:a16="http://schemas.microsoft.com/office/drawing/2014/main" id="{B9DF3C23-D74A-43A9-BA39-FA16F5AD85E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D66175B-C1F5-48BA-BB58-4E5005145004}"/>
              </a:ext>
            </a:extLst>
          </p:cNvPr>
          <p:cNvSpPr>
            <a:spLocks noGrp="1"/>
          </p:cNvSpPr>
          <p:nvPr>
            <p:ph type="sldNum" sz="quarter" idx="12"/>
          </p:nvPr>
        </p:nvSpPr>
        <p:spPr/>
        <p:txBody>
          <a:bodyPr/>
          <a:lstStyle/>
          <a:p>
            <a:fld id="{86ECBE69-8B49-4E17-8F12-7BEA3297B7EE}" type="slidenum">
              <a:rPr lang="en-IN" smtClean="0"/>
              <a:t>‹#›</a:t>
            </a:fld>
            <a:endParaRPr lang="en-IN"/>
          </a:p>
        </p:txBody>
      </p:sp>
    </p:spTree>
    <p:extLst>
      <p:ext uri="{BB962C8B-B14F-4D97-AF65-F5344CB8AC3E}">
        <p14:creationId xmlns:p14="http://schemas.microsoft.com/office/powerpoint/2010/main" val="145295455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4F37151-B163-43F9-8720-EC92F7A8C969}"/>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42901" y="0"/>
            <a:ext cx="11458155" cy="6858000"/>
          </a:xfrm>
          <a:custGeom>
            <a:avLst/>
            <a:gdLst>
              <a:gd name="connsiteX0" fmla="*/ 0 w 9925832"/>
              <a:gd name="connsiteY0" fmla="*/ 0 h 5940865"/>
              <a:gd name="connsiteX1" fmla="*/ 9925832 w 9925832"/>
              <a:gd name="connsiteY1" fmla="*/ 0 h 5940865"/>
              <a:gd name="connsiteX2" fmla="*/ 6516675 w 9925832"/>
              <a:gd name="connsiteY2" fmla="*/ 5940865 h 5940865"/>
              <a:gd name="connsiteX3" fmla="*/ 0 w 9925832"/>
              <a:gd name="connsiteY3" fmla="*/ 5940865 h 5940865"/>
            </a:gdLst>
            <a:ahLst/>
            <a:cxnLst>
              <a:cxn ang="0">
                <a:pos x="connsiteX0" y="connsiteY0"/>
              </a:cxn>
              <a:cxn ang="0">
                <a:pos x="connsiteX1" y="connsiteY1"/>
              </a:cxn>
              <a:cxn ang="0">
                <a:pos x="connsiteX2" y="connsiteY2"/>
              </a:cxn>
              <a:cxn ang="0">
                <a:pos x="connsiteX3" y="connsiteY3"/>
              </a:cxn>
            </a:cxnLst>
            <a:rect l="l" t="t" r="r" b="b"/>
            <a:pathLst>
              <a:path w="9925832" h="5940865">
                <a:moveTo>
                  <a:pt x="0" y="0"/>
                </a:moveTo>
                <a:lnTo>
                  <a:pt x="9925832" y="0"/>
                </a:lnTo>
                <a:lnTo>
                  <a:pt x="6516675" y="5940865"/>
                </a:lnTo>
                <a:lnTo>
                  <a:pt x="0" y="5940865"/>
                </a:lnTo>
                <a:close/>
              </a:path>
            </a:pathLst>
          </a:custGeom>
        </p:spPr>
      </p:pic>
      <p:pic>
        <p:nvPicPr>
          <p:cNvPr id="8" name="Picture 2" descr="Brillio">
            <a:extLst>
              <a:ext uri="{FF2B5EF4-FFF2-40B4-BE49-F238E27FC236}">
                <a16:creationId xmlns:a16="http://schemas.microsoft.com/office/drawing/2014/main" id="{0E41B6C7-2C25-4DED-BEC1-74EACE949288}"/>
              </a:ext>
            </a:extLst>
          </p:cNvPr>
          <p:cNvPicPr>
            <a:picLocks noChangeAspect="1" noChangeArrowheads="1"/>
          </p:cNvPicPr>
          <p:nvPr userDrawn="1"/>
        </p:nvPicPr>
        <p:blipFill>
          <a:blip r:embed="rId3" cstate="email">
            <a:extLst>
              <a:ext uri="{28A0092B-C50C-407E-A947-70E740481C1C}">
                <a14:useLocalDpi xmlns:a14="http://schemas.microsoft.com/office/drawing/2010/main"/>
              </a:ext>
            </a:extLst>
          </a:blip>
          <a:srcRect/>
          <a:stretch>
            <a:fillRect/>
          </a:stretch>
        </p:blipFill>
        <p:spPr bwMode="auto">
          <a:xfrm>
            <a:off x="331304" y="384532"/>
            <a:ext cx="1298713" cy="545460"/>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a:extLst>
              <a:ext uri="{FF2B5EF4-FFF2-40B4-BE49-F238E27FC236}">
                <a16:creationId xmlns:a16="http://schemas.microsoft.com/office/drawing/2014/main" id="{1D7757A1-BB06-4C50-B810-460367EB80CE}"/>
              </a:ext>
            </a:extLst>
          </p:cNvPr>
          <p:cNvGrpSpPr/>
          <p:nvPr userDrawn="1"/>
        </p:nvGrpSpPr>
        <p:grpSpPr>
          <a:xfrm>
            <a:off x="-248652" y="5456149"/>
            <a:ext cx="4831496" cy="1004933"/>
            <a:chOff x="0" y="5116257"/>
            <a:chExt cx="4831496" cy="1004933"/>
          </a:xfrm>
        </p:grpSpPr>
        <p:sp>
          <p:nvSpPr>
            <p:cNvPr id="10" name="TextBox 9">
              <a:extLst>
                <a:ext uri="{FF2B5EF4-FFF2-40B4-BE49-F238E27FC236}">
                  <a16:creationId xmlns:a16="http://schemas.microsoft.com/office/drawing/2014/main" id="{7E85DB02-8F34-4C18-B8D5-A224686DF434}"/>
                </a:ext>
              </a:extLst>
            </p:cNvPr>
            <p:cNvSpPr txBox="1"/>
            <p:nvPr/>
          </p:nvSpPr>
          <p:spPr>
            <a:xfrm>
              <a:off x="0" y="5318028"/>
              <a:ext cx="4622801" cy="379656"/>
            </a:xfrm>
            <a:prstGeom prst="rect">
              <a:avLst/>
            </a:prstGeom>
            <a:noFill/>
          </p:spPr>
          <p:txBody>
            <a:bodyPr wrap="square" rtlCol="0" anchor="ctr">
              <a:spAutoFit/>
            </a:bodyPr>
            <a:lstStyle/>
            <a:p>
              <a:pPr marL="0" marR="0" lvl="0" indent="0" algn="ctr" defTabSz="609844" rtl="0" eaLnBrk="1" fontAlgn="auto" latinLnBrk="0" hangingPunct="1">
                <a:lnSpc>
                  <a:spcPct val="100000"/>
                </a:lnSpc>
                <a:spcBef>
                  <a:spcPts val="0"/>
                </a:spcBef>
                <a:spcAft>
                  <a:spcPts val="0"/>
                </a:spcAft>
                <a:buClrTx/>
                <a:buSzTx/>
                <a:buFontTx/>
                <a:buNone/>
                <a:tabLst/>
                <a:defRPr/>
              </a:pPr>
              <a:r>
                <a:rPr kumimoji="0" lang="en-GB" sz="1867" b="0" i="0" u="none" strike="noStrike" kern="1200" cap="all" spc="0" normalizeH="0" baseline="0" noProof="0" dirty="0">
                  <a:ln>
                    <a:noFill/>
                  </a:ln>
                  <a:solidFill>
                    <a:prstClr val="white"/>
                  </a:solidFill>
                  <a:effectLst/>
                  <a:uLnTx/>
                  <a:uFillTx/>
                  <a:latin typeface="Open Sans"/>
                  <a:ea typeface="+mn-ea"/>
                  <a:cs typeface="+mn-cs"/>
                </a:rPr>
                <a:t>ACCELERATE WHAT MATTERS. </a:t>
              </a:r>
              <a:r>
                <a:rPr kumimoji="0" lang="en-GB" sz="1867" b="1" i="0" u="none" strike="noStrike" kern="1200" cap="all" spc="0" normalizeH="0" baseline="0" noProof="0" dirty="0">
                  <a:ln>
                    <a:noFill/>
                  </a:ln>
                  <a:solidFill>
                    <a:prstClr val="white"/>
                  </a:solidFill>
                  <a:effectLst/>
                  <a:uLnTx/>
                  <a:uFillTx/>
                  <a:latin typeface="Open Sans"/>
                  <a:ea typeface="+mn-ea"/>
                  <a:cs typeface="+mn-cs"/>
                </a:rPr>
                <a:t>NOW.</a:t>
              </a:r>
              <a:endParaRPr kumimoji="0" lang="en-GB" sz="1600" b="1" i="0" u="none" strike="noStrike" kern="1200" cap="all" spc="0" normalizeH="0" baseline="0" noProof="0" dirty="0">
                <a:ln>
                  <a:noFill/>
                </a:ln>
                <a:solidFill>
                  <a:prstClr val="white"/>
                </a:solidFill>
                <a:effectLst/>
                <a:uLnTx/>
                <a:uFillTx/>
                <a:latin typeface="Open Sans"/>
                <a:ea typeface="+mn-ea"/>
                <a:cs typeface="+mn-cs"/>
              </a:endParaRPr>
            </a:p>
          </p:txBody>
        </p:sp>
        <p:grpSp>
          <p:nvGrpSpPr>
            <p:cNvPr id="11" name="Group 10">
              <a:extLst>
                <a:ext uri="{FF2B5EF4-FFF2-40B4-BE49-F238E27FC236}">
                  <a16:creationId xmlns:a16="http://schemas.microsoft.com/office/drawing/2014/main" id="{E9BA8BB4-59A1-491A-96C1-0F965E6DDB1D}"/>
                </a:ext>
              </a:extLst>
            </p:cNvPr>
            <p:cNvGrpSpPr/>
            <p:nvPr/>
          </p:nvGrpSpPr>
          <p:grpSpPr>
            <a:xfrm>
              <a:off x="2118809" y="5802248"/>
              <a:ext cx="487317" cy="102717"/>
              <a:chOff x="5005018" y="1987346"/>
              <a:chExt cx="499266" cy="105235"/>
            </a:xfrm>
          </p:grpSpPr>
          <p:sp>
            <p:nvSpPr>
              <p:cNvPr id="14" name="Flowchart: Connector 13">
                <a:extLst>
                  <a:ext uri="{FF2B5EF4-FFF2-40B4-BE49-F238E27FC236}">
                    <a16:creationId xmlns:a16="http://schemas.microsoft.com/office/drawing/2014/main" id="{37F4C372-A71C-48EF-B5AE-12A6CEA8439C}"/>
                  </a:ext>
                </a:extLst>
              </p:cNvPr>
              <p:cNvSpPr/>
              <p:nvPr/>
            </p:nvSpPr>
            <p:spPr>
              <a:xfrm>
                <a:off x="5005018" y="1987346"/>
                <a:ext cx="104636" cy="105235"/>
              </a:xfrm>
              <a:prstGeom prst="flowChartConnector">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9844"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white"/>
                  </a:solidFill>
                  <a:effectLst/>
                  <a:uLnTx/>
                  <a:uFillTx/>
                  <a:latin typeface="Open Sans"/>
                  <a:ea typeface="+mn-ea"/>
                  <a:cs typeface="+mn-cs"/>
                </a:endParaRPr>
              </a:p>
            </p:txBody>
          </p:sp>
          <p:sp>
            <p:nvSpPr>
              <p:cNvPr id="15" name="Flowchart: Connector 14">
                <a:extLst>
                  <a:ext uri="{FF2B5EF4-FFF2-40B4-BE49-F238E27FC236}">
                    <a16:creationId xmlns:a16="http://schemas.microsoft.com/office/drawing/2014/main" id="{FA7F2EDD-31E0-4937-A6D1-33799BE9284C}"/>
                  </a:ext>
                </a:extLst>
              </p:cNvPr>
              <p:cNvSpPr/>
              <p:nvPr/>
            </p:nvSpPr>
            <p:spPr>
              <a:xfrm>
                <a:off x="5202333" y="1987346"/>
                <a:ext cx="104636" cy="105235"/>
              </a:xfrm>
              <a:prstGeom prst="flowChartConnector">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9844"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white"/>
                  </a:solidFill>
                  <a:effectLst/>
                  <a:uLnTx/>
                  <a:uFillTx/>
                  <a:latin typeface="Open Sans"/>
                  <a:ea typeface="+mn-ea"/>
                  <a:cs typeface="+mn-cs"/>
                </a:endParaRPr>
              </a:p>
            </p:txBody>
          </p:sp>
          <p:sp>
            <p:nvSpPr>
              <p:cNvPr id="16" name="Flowchart: Connector 15">
                <a:extLst>
                  <a:ext uri="{FF2B5EF4-FFF2-40B4-BE49-F238E27FC236}">
                    <a16:creationId xmlns:a16="http://schemas.microsoft.com/office/drawing/2014/main" id="{DA4E952B-0B95-4C6C-98B4-EBECF2864D4D}"/>
                  </a:ext>
                </a:extLst>
              </p:cNvPr>
              <p:cNvSpPr/>
              <p:nvPr/>
            </p:nvSpPr>
            <p:spPr>
              <a:xfrm>
                <a:off x="5399648" y="1987346"/>
                <a:ext cx="104636" cy="105235"/>
              </a:xfrm>
              <a:prstGeom prst="flowChartConnector">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9844"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white"/>
                  </a:solidFill>
                  <a:effectLst/>
                  <a:uLnTx/>
                  <a:uFillTx/>
                  <a:latin typeface="Open Sans"/>
                  <a:ea typeface="+mn-ea"/>
                  <a:cs typeface="+mn-cs"/>
                </a:endParaRPr>
              </a:p>
            </p:txBody>
          </p:sp>
        </p:grpSp>
        <p:cxnSp>
          <p:nvCxnSpPr>
            <p:cNvPr id="12" name="Straight Connector 11">
              <a:extLst>
                <a:ext uri="{FF2B5EF4-FFF2-40B4-BE49-F238E27FC236}">
                  <a16:creationId xmlns:a16="http://schemas.microsoft.com/office/drawing/2014/main" id="{FCADA6C1-DC57-457E-B9FE-978418A0076A}"/>
                </a:ext>
              </a:extLst>
            </p:cNvPr>
            <p:cNvCxnSpPr/>
            <p:nvPr/>
          </p:nvCxnSpPr>
          <p:spPr>
            <a:xfrm>
              <a:off x="136777" y="6121190"/>
              <a:ext cx="434924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5B3523C6-1B0E-430D-AD75-10FFE5A32849}"/>
                </a:ext>
              </a:extLst>
            </p:cNvPr>
            <p:cNvCxnSpPr>
              <a:cxnSpLocks/>
            </p:cNvCxnSpPr>
            <p:nvPr/>
          </p:nvCxnSpPr>
          <p:spPr>
            <a:xfrm>
              <a:off x="136777" y="5116257"/>
              <a:ext cx="469471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7" name="Parallelogram 16">
            <a:extLst>
              <a:ext uri="{FF2B5EF4-FFF2-40B4-BE49-F238E27FC236}">
                <a16:creationId xmlns:a16="http://schemas.microsoft.com/office/drawing/2014/main" id="{6B68EB2E-2760-4345-8FE0-B71970DCF958}"/>
              </a:ext>
            </a:extLst>
          </p:cNvPr>
          <p:cNvSpPr/>
          <p:nvPr userDrawn="1"/>
        </p:nvSpPr>
        <p:spPr>
          <a:xfrm>
            <a:off x="6096000" y="0"/>
            <a:ext cx="5791200" cy="6858000"/>
          </a:xfrm>
          <a:prstGeom prst="parallelogram">
            <a:avLst>
              <a:gd name="adj" fmla="val 3834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Parallelogram 17">
            <a:extLst>
              <a:ext uri="{FF2B5EF4-FFF2-40B4-BE49-F238E27FC236}">
                <a16:creationId xmlns:a16="http://schemas.microsoft.com/office/drawing/2014/main" id="{18699AFC-2D51-4C61-B49C-A44BF559ED24}"/>
              </a:ext>
            </a:extLst>
          </p:cNvPr>
          <p:cNvSpPr/>
          <p:nvPr userDrawn="1"/>
        </p:nvSpPr>
        <p:spPr>
          <a:xfrm>
            <a:off x="5905500" y="0"/>
            <a:ext cx="3505200" cy="6877050"/>
          </a:xfrm>
          <a:prstGeom prst="parallelogram">
            <a:avLst>
              <a:gd name="adj" fmla="val 61137"/>
            </a:avLst>
          </a:prstGeom>
          <a:gradFill flip="none" rotWithShape="1">
            <a:gsLst>
              <a:gs pos="0">
                <a:srgbClr val="0072CE"/>
              </a:gs>
              <a:gs pos="100000">
                <a:srgbClr val="AAE13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9" name="Graphic 18">
            <a:extLst>
              <a:ext uri="{FF2B5EF4-FFF2-40B4-BE49-F238E27FC236}">
                <a16:creationId xmlns:a16="http://schemas.microsoft.com/office/drawing/2014/main" id="{3514D978-5F2E-4F41-AD0F-0117D9A918AE}"/>
              </a:ext>
            </a:extLst>
          </p:cNvPr>
          <p:cNvPicPr>
            <a:picLocks noChangeAspect="1"/>
          </p:cNvPicPr>
          <p:nvPr userDrawn="1"/>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flipH="1">
            <a:off x="8202653" y="381000"/>
            <a:ext cx="616657" cy="571500"/>
          </a:xfrm>
          <a:prstGeom prst="rect">
            <a:avLst/>
          </a:prstGeom>
        </p:spPr>
      </p:pic>
      <p:pic>
        <p:nvPicPr>
          <p:cNvPr id="20" name="Graphic 19" descr="Idea">
            <a:extLst>
              <a:ext uri="{FF2B5EF4-FFF2-40B4-BE49-F238E27FC236}">
                <a16:creationId xmlns:a16="http://schemas.microsoft.com/office/drawing/2014/main" id="{74B9464A-8864-4E81-98FD-5A194AB78461}"/>
              </a:ext>
            </a:extLst>
          </p:cNvPr>
          <p:cNvPicPr>
            <a:picLocks noChangeAspect="1"/>
          </p:cNvPicPr>
          <p:nvPr userDrawn="1"/>
        </p:nvPicPr>
        <p:blipFill>
          <a:blip r:embed="rId6" cstate="email">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7848600" y="1364311"/>
            <a:ext cx="723900" cy="723900"/>
          </a:xfrm>
          <a:prstGeom prst="rect">
            <a:avLst/>
          </a:prstGeom>
        </p:spPr>
      </p:pic>
      <p:pic>
        <p:nvPicPr>
          <p:cNvPr id="21" name="Graphic 20" descr="Research">
            <a:extLst>
              <a:ext uri="{FF2B5EF4-FFF2-40B4-BE49-F238E27FC236}">
                <a16:creationId xmlns:a16="http://schemas.microsoft.com/office/drawing/2014/main" id="{180E987E-4D75-4875-9FF0-442BE19B7293}"/>
              </a:ext>
            </a:extLst>
          </p:cNvPr>
          <p:cNvPicPr>
            <a:picLocks noChangeAspect="1"/>
          </p:cNvPicPr>
          <p:nvPr userDrawn="1"/>
        </p:nvPicPr>
        <p:blipFill>
          <a:blip r:embed="rId8" cstate="email">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7524750" y="2500022"/>
            <a:ext cx="723900" cy="723900"/>
          </a:xfrm>
          <a:prstGeom prst="rect">
            <a:avLst/>
          </a:prstGeom>
        </p:spPr>
      </p:pic>
      <p:pic>
        <p:nvPicPr>
          <p:cNvPr id="22" name="Graphic 21" descr="Blueprint">
            <a:extLst>
              <a:ext uri="{FF2B5EF4-FFF2-40B4-BE49-F238E27FC236}">
                <a16:creationId xmlns:a16="http://schemas.microsoft.com/office/drawing/2014/main" id="{700775B2-E502-40E0-8E9D-6D6556D4ED47}"/>
              </a:ext>
            </a:extLst>
          </p:cNvPr>
          <p:cNvPicPr>
            <a:picLocks noChangeAspect="1"/>
          </p:cNvPicPr>
          <p:nvPr userDrawn="1"/>
        </p:nvPicPr>
        <p:blipFill>
          <a:blip r:embed="rId10" cstate="email">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7181850" y="3635733"/>
            <a:ext cx="723900" cy="723900"/>
          </a:xfrm>
          <a:prstGeom prst="rect">
            <a:avLst/>
          </a:prstGeom>
        </p:spPr>
      </p:pic>
      <p:grpSp>
        <p:nvGrpSpPr>
          <p:cNvPr id="23" name="Group 22">
            <a:extLst>
              <a:ext uri="{FF2B5EF4-FFF2-40B4-BE49-F238E27FC236}">
                <a16:creationId xmlns:a16="http://schemas.microsoft.com/office/drawing/2014/main" id="{9ADCED79-3C55-4CD7-B822-F00A4C035A8D}"/>
              </a:ext>
            </a:extLst>
          </p:cNvPr>
          <p:cNvGrpSpPr/>
          <p:nvPr userDrawn="1"/>
        </p:nvGrpSpPr>
        <p:grpSpPr>
          <a:xfrm flipH="1">
            <a:off x="6486780" y="5827901"/>
            <a:ext cx="599819" cy="668149"/>
            <a:chOff x="-9432925" y="1611313"/>
            <a:chExt cx="5819775" cy="6164263"/>
          </a:xfrm>
          <a:solidFill>
            <a:schemeClr val="bg1">
              <a:alpha val="70000"/>
            </a:schemeClr>
          </a:solidFill>
        </p:grpSpPr>
        <p:sp>
          <p:nvSpPr>
            <p:cNvPr id="24" name="Freeform 27">
              <a:extLst>
                <a:ext uri="{FF2B5EF4-FFF2-40B4-BE49-F238E27FC236}">
                  <a16:creationId xmlns:a16="http://schemas.microsoft.com/office/drawing/2014/main" id="{1C6A9E4E-F733-45A1-8DD2-F7C2FE257259}"/>
                </a:ext>
              </a:extLst>
            </p:cNvPr>
            <p:cNvSpPr>
              <a:spLocks noEditPoints="1"/>
            </p:cNvSpPr>
            <p:nvPr/>
          </p:nvSpPr>
          <p:spPr bwMode="auto">
            <a:xfrm>
              <a:off x="-9432925" y="1611313"/>
              <a:ext cx="5819775" cy="3116263"/>
            </a:xfrm>
            <a:custGeom>
              <a:avLst/>
              <a:gdLst>
                <a:gd name="T0" fmla="*/ 731 w 1953"/>
                <a:gd name="T1" fmla="*/ 261 h 1045"/>
                <a:gd name="T2" fmla="*/ 793 w 1953"/>
                <a:gd name="T3" fmla="*/ 172 h 1045"/>
                <a:gd name="T4" fmla="*/ 1337 w 1953"/>
                <a:gd name="T5" fmla="*/ 217 h 1045"/>
                <a:gd name="T6" fmla="*/ 1358 w 1953"/>
                <a:gd name="T7" fmla="*/ 233 h 1045"/>
                <a:gd name="T8" fmla="*/ 1622 w 1953"/>
                <a:gd name="T9" fmla="*/ 441 h 1045"/>
                <a:gd name="T10" fmla="*/ 1649 w 1953"/>
                <a:gd name="T11" fmla="*/ 465 h 1045"/>
                <a:gd name="T12" fmla="*/ 1887 w 1953"/>
                <a:gd name="T13" fmla="*/ 660 h 1045"/>
                <a:gd name="T14" fmla="*/ 1615 w 1953"/>
                <a:gd name="T15" fmla="*/ 1044 h 1045"/>
                <a:gd name="T16" fmla="*/ 936 w 1953"/>
                <a:gd name="T17" fmla="*/ 1042 h 1045"/>
                <a:gd name="T18" fmla="*/ 327 w 1953"/>
                <a:gd name="T19" fmla="*/ 1041 h 1045"/>
                <a:gd name="T20" fmla="*/ 60 w 1953"/>
                <a:gd name="T21" fmla="*/ 849 h 1045"/>
                <a:gd name="T22" fmla="*/ 298 w 1953"/>
                <a:gd name="T23" fmla="*/ 465 h 1045"/>
                <a:gd name="T24" fmla="*/ 326 w 1953"/>
                <a:gd name="T25" fmla="*/ 441 h 1045"/>
                <a:gd name="T26" fmla="*/ 635 w 1953"/>
                <a:gd name="T27" fmla="*/ 234 h 1045"/>
                <a:gd name="T28" fmla="*/ 714 w 1953"/>
                <a:gd name="T29" fmla="*/ 255 h 1045"/>
                <a:gd name="T30" fmla="*/ 731 w 1953"/>
                <a:gd name="T31" fmla="*/ 261 h 1045"/>
                <a:gd name="T32" fmla="*/ 1071 w 1953"/>
                <a:gd name="T33" fmla="*/ 209 h 1045"/>
                <a:gd name="T34" fmla="*/ 872 w 1953"/>
                <a:gd name="T35" fmla="*/ 328 h 1045"/>
                <a:gd name="T36" fmla="*/ 882 w 1953"/>
                <a:gd name="T37" fmla="*/ 368 h 1045"/>
                <a:gd name="T38" fmla="*/ 914 w 1953"/>
                <a:gd name="T39" fmla="*/ 346 h 1045"/>
                <a:gd name="T40" fmla="*/ 982 w 1953"/>
                <a:gd name="T41" fmla="*/ 270 h 1045"/>
                <a:gd name="T42" fmla="*/ 1176 w 1953"/>
                <a:gd name="T43" fmla="*/ 330 h 1045"/>
                <a:gd name="T44" fmla="*/ 1209 w 1953"/>
                <a:gd name="T45" fmla="*/ 344 h 1045"/>
                <a:gd name="T46" fmla="*/ 1214 w 1953"/>
                <a:gd name="T47" fmla="*/ 308 h 1045"/>
                <a:gd name="T48" fmla="*/ 1071 w 1953"/>
                <a:gd name="T49" fmla="*/ 209 h 1045"/>
                <a:gd name="T50" fmla="*/ 1751 w 1953"/>
                <a:gd name="T51" fmla="*/ 756 h 1045"/>
                <a:gd name="T52" fmla="*/ 1612 w 1953"/>
                <a:gd name="T53" fmla="*/ 615 h 1045"/>
                <a:gd name="T54" fmla="*/ 1582 w 1953"/>
                <a:gd name="T55" fmla="*/ 638 h 1045"/>
                <a:gd name="T56" fmla="*/ 1611 w 1953"/>
                <a:gd name="T57" fmla="*/ 661 h 1045"/>
                <a:gd name="T58" fmla="*/ 1615 w 1953"/>
                <a:gd name="T59" fmla="*/ 661 h 1045"/>
                <a:gd name="T60" fmla="*/ 1693 w 1953"/>
                <a:gd name="T61" fmla="*/ 715 h 1045"/>
                <a:gd name="T62" fmla="*/ 1617 w 1953"/>
                <a:gd name="T63" fmla="*/ 846 h 1045"/>
                <a:gd name="T64" fmla="*/ 1592 w 1953"/>
                <a:gd name="T65" fmla="*/ 872 h 1045"/>
                <a:gd name="T66" fmla="*/ 1626 w 1953"/>
                <a:gd name="T67" fmla="*/ 892 h 1045"/>
                <a:gd name="T68" fmla="*/ 1751 w 1953"/>
                <a:gd name="T69" fmla="*/ 756 h 1045"/>
                <a:gd name="T70" fmla="*/ 196 w 1953"/>
                <a:gd name="T71" fmla="*/ 758 h 1045"/>
                <a:gd name="T72" fmla="*/ 287 w 1953"/>
                <a:gd name="T73" fmla="*/ 886 h 1045"/>
                <a:gd name="T74" fmla="*/ 321 w 1953"/>
                <a:gd name="T75" fmla="*/ 875 h 1045"/>
                <a:gd name="T76" fmla="*/ 304 w 1953"/>
                <a:gd name="T77" fmla="*/ 845 h 1045"/>
                <a:gd name="T78" fmla="*/ 243 w 1953"/>
                <a:gd name="T79" fmla="*/ 742 h 1045"/>
                <a:gd name="T80" fmla="*/ 331 w 1953"/>
                <a:gd name="T81" fmla="*/ 663 h 1045"/>
                <a:gd name="T82" fmla="*/ 359 w 1953"/>
                <a:gd name="T83" fmla="*/ 635 h 1045"/>
                <a:gd name="T84" fmla="*/ 326 w 1953"/>
                <a:gd name="T85" fmla="*/ 615 h 1045"/>
                <a:gd name="T86" fmla="*/ 196 w 1953"/>
                <a:gd name="T87" fmla="*/ 758 h 1045"/>
                <a:gd name="T88" fmla="*/ 607 w 1953"/>
                <a:gd name="T89" fmla="*/ 380 h 1045"/>
                <a:gd name="T90" fmla="*/ 605 w 1953"/>
                <a:gd name="T91" fmla="*/ 385 h 1045"/>
                <a:gd name="T92" fmla="*/ 470 w 1953"/>
                <a:gd name="T93" fmla="*/ 496 h 1045"/>
                <a:gd name="T94" fmla="*/ 486 w 1953"/>
                <a:gd name="T95" fmla="*/ 525 h 1045"/>
                <a:gd name="T96" fmla="*/ 512 w 1953"/>
                <a:gd name="T97" fmla="*/ 505 h 1045"/>
                <a:gd name="T98" fmla="*/ 534 w 1953"/>
                <a:gd name="T99" fmla="*/ 461 h 1045"/>
                <a:gd name="T100" fmla="*/ 652 w 1953"/>
                <a:gd name="T101" fmla="*/ 442 h 1045"/>
                <a:gd name="T102" fmla="*/ 686 w 1953"/>
                <a:gd name="T103" fmla="*/ 435 h 1045"/>
                <a:gd name="T104" fmla="*/ 675 w 1953"/>
                <a:gd name="T105" fmla="*/ 404 h 1045"/>
                <a:gd name="T106" fmla="*/ 607 w 1953"/>
                <a:gd name="T107" fmla="*/ 380 h 1045"/>
                <a:gd name="T108" fmla="*/ 1341 w 1953"/>
                <a:gd name="T109" fmla="*/ 385 h 1045"/>
                <a:gd name="T110" fmla="*/ 1325 w 1953"/>
                <a:gd name="T111" fmla="*/ 402 h 1045"/>
                <a:gd name="T112" fmla="*/ 1345 w 1953"/>
                <a:gd name="T113" fmla="*/ 430 h 1045"/>
                <a:gd name="T114" fmla="*/ 1440 w 1953"/>
                <a:gd name="T115" fmla="*/ 514 h 1045"/>
                <a:gd name="T116" fmla="*/ 1466 w 1953"/>
                <a:gd name="T117" fmla="*/ 528 h 1045"/>
                <a:gd name="T118" fmla="*/ 1480 w 1953"/>
                <a:gd name="T119" fmla="*/ 493 h 1045"/>
                <a:gd name="T120" fmla="*/ 1341 w 1953"/>
                <a:gd name="T121" fmla="*/ 385 h 10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953" h="1045">
                  <a:moveTo>
                    <a:pt x="731" y="261"/>
                  </a:moveTo>
                  <a:cubicBezTo>
                    <a:pt x="752" y="230"/>
                    <a:pt x="770" y="199"/>
                    <a:pt x="793" y="172"/>
                  </a:cubicBezTo>
                  <a:cubicBezTo>
                    <a:pt x="943" y="0"/>
                    <a:pt x="1217" y="23"/>
                    <a:pt x="1337" y="217"/>
                  </a:cubicBezTo>
                  <a:cubicBezTo>
                    <a:pt x="1341" y="224"/>
                    <a:pt x="1351" y="232"/>
                    <a:pt x="1358" y="233"/>
                  </a:cubicBezTo>
                  <a:cubicBezTo>
                    <a:pt x="1482" y="242"/>
                    <a:pt x="1585" y="323"/>
                    <a:pt x="1622" y="441"/>
                  </a:cubicBezTo>
                  <a:cubicBezTo>
                    <a:pt x="1627" y="457"/>
                    <a:pt x="1634" y="463"/>
                    <a:pt x="1649" y="465"/>
                  </a:cubicBezTo>
                  <a:cubicBezTo>
                    <a:pt x="1767" y="483"/>
                    <a:pt x="1848" y="548"/>
                    <a:pt x="1887" y="660"/>
                  </a:cubicBezTo>
                  <a:cubicBezTo>
                    <a:pt x="1953" y="847"/>
                    <a:pt x="1814" y="1043"/>
                    <a:pt x="1615" y="1044"/>
                  </a:cubicBezTo>
                  <a:cubicBezTo>
                    <a:pt x="1388" y="1045"/>
                    <a:pt x="1162" y="1043"/>
                    <a:pt x="936" y="1042"/>
                  </a:cubicBezTo>
                  <a:cubicBezTo>
                    <a:pt x="733" y="1041"/>
                    <a:pt x="530" y="1037"/>
                    <a:pt x="327" y="1041"/>
                  </a:cubicBezTo>
                  <a:cubicBezTo>
                    <a:pt x="221" y="1043"/>
                    <a:pt x="99" y="963"/>
                    <a:pt x="60" y="849"/>
                  </a:cubicBezTo>
                  <a:cubicBezTo>
                    <a:pt x="0" y="674"/>
                    <a:pt x="114" y="488"/>
                    <a:pt x="298" y="465"/>
                  </a:cubicBezTo>
                  <a:cubicBezTo>
                    <a:pt x="314" y="463"/>
                    <a:pt x="321" y="457"/>
                    <a:pt x="326" y="441"/>
                  </a:cubicBezTo>
                  <a:cubicBezTo>
                    <a:pt x="368" y="306"/>
                    <a:pt x="496" y="220"/>
                    <a:pt x="635" y="234"/>
                  </a:cubicBezTo>
                  <a:cubicBezTo>
                    <a:pt x="661" y="237"/>
                    <a:pt x="687" y="247"/>
                    <a:pt x="714" y="255"/>
                  </a:cubicBezTo>
                  <a:cubicBezTo>
                    <a:pt x="720" y="257"/>
                    <a:pt x="727" y="260"/>
                    <a:pt x="731" y="261"/>
                  </a:cubicBezTo>
                  <a:close/>
                  <a:moveTo>
                    <a:pt x="1071" y="209"/>
                  </a:moveTo>
                  <a:cubicBezTo>
                    <a:pt x="971" y="209"/>
                    <a:pt x="899" y="257"/>
                    <a:pt x="872" y="328"/>
                  </a:cubicBezTo>
                  <a:cubicBezTo>
                    <a:pt x="865" y="347"/>
                    <a:pt x="869" y="363"/>
                    <a:pt x="882" y="368"/>
                  </a:cubicBezTo>
                  <a:cubicBezTo>
                    <a:pt x="901" y="373"/>
                    <a:pt x="908" y="361"/>
                    <a:pt x="914" y="346"/>
                  </a:cubicBezTo>
                  <a:cubicBezTo>
                    <a:pt x="927" y="312"/>
                    <a:pt x="950" y="287"/>
                    <a:pt x="982" y="270"/>
                  </a:cubicBezTo>
                  <a:cubicBezTo>
                    <a:pt x="1052" y="234"/>
                    <a:pt x="1131" y="258"/>
                    <a:pt x="1176" y="330"/>
                  </a:cubicBezTo>
                  <a:cubicBezTo>
                    <a:pt x="1184" y="344"/>
                    <a:pt x="1194" y="350"/>
                    <a:pt x="1209" y="344"/>
                  </a:cubicBezTo>
                  <a:cubicBezTo>
                    <a:pt x="1221" y="338"/>
                    <a:pt x="1223" y="323"/>
                    <a:pt x="1214" y="308"/>
                  </a:cubicBezTo>
                  <a:cubicBezTo>
                    <a:pt x="1177" y="244"/>
                    <a:pt x="1121" y="211"/>
                    <a:pt x="1071" y="209"/>
                  </a:cubicBezTo>
                  <a:close/>
                  <a:moveTo>
                    <a:pt x="1751" y="756"/>
                  </a:moveTo>
                  <a:cubicBezTo>
                    <a:pt x="1753" y="681"/>
                    <a:pt x="1687" y="614"/>
                    <a:pt x="1612" y="615"/>
                  </a:cubicBezTo>
                  <a:cubicBezTo>
                    <a:pt x="1596" y="615"/>
                    <a:pt x="1583" y="622"/>
                    <a:pt x="1582" y="638"/>
                  </a:cubicBezTo>
                  <a:cubicBezTo>
                    <a:pt x="1581" y="654"/>
                    <a:pt x="1595" y="660"/>
                    <a:pt x="1611" y="661"/>
                  </a:cubicBezTo>
                  <a:cubicBezTo>
                    <a:pt x="1612" y="661"/>
                    <a:pt x="1614" y="661"/>
                    <a:pt x="1615" y="661"/>
                  </a:cubicBezTo>
                  <a:cubicBezTo>
                    <a:pt x="1651" y="664"/>
                    <a:pt x="1678" y="682"/>
                    <a:pt x="1693" y="715"/>
                  </a:cubicBezTo>
                  <a:cubicBezTo>
                    <a:pt x="1720" y="772"/>
                    <a:pt x="1685" y="834"/>
                    <a:pt x="1617" y="846"/>
                  </a:cubicBezTo>
                  <a:cubicBezTo>
                    <a:pt x="1601" y="849"/>
                    <a:pt x="1590" y="854"/>
                    <a:pt x="1592" y="872"/>
                  </a:cubicBezTo>
                  <a:cubicBezTo>
                    <a:pt x="1593" y="887"/>
                    <a:pt x="1607" y="894"/>
                    <a:pt x="1626" y="892"/>
                  </a:cubicBezTo>
                  <a:cubicBezTo>
                    <a:pt x="1695" y="883"/>
                    <a:pt x="1749" y="825"/>
                    <a:pt x="1751" y="756"/>
                  </a:cubicBezTo>
                  <a:close/>
                  <a:moveTo>
                    <a:pt x="196" y="758"/>
                  </a:moveTo>
                  <a:cubicBezTo>
                    <a:pt x="197" y="815"/>
                    <a:pt x="236" y="870"/>
                    <a:pt x="287" y="886"/>
                  </a:cubicBezTo>
                  <a:cubicBezTo>
                    <a:pt x="301" y="891"/>
                    <a:pt x="315" y="891"/>
                    <a:pt x="321" y="875"/>
                  </a:cubicBezTo>
                  <a:cubicBezTo>
                    <a:pt x="327" y="860"/>
                    <a:pt x="318" y="851"/>
                    <a:pt x="304" y="845"/>
                  </a:cubicBezTo>
                  <a:cubicBezTo>
                    <a:pt x="260" y="826"/>
                    <a:pt x="237" y="787"/>
                    <a:pt x="243" y="742"/>
                  </a:cubicBezTo>
                  <a:cubicBezTo>
                    <a:pt x="249" y="700"/>
                    <a:pt x="283" y="670"/>
                    <a:pt x="331" y="663"/>
                  </a:cubicBezTo>
                  <a:cubicBezTo>
                    <a:pt x="352" y="661"/>
                    <a:pt x="361" y="652"/>
                    <a:pt x="359" y="635"/>
                  </a:cubicBezTo>
                  <a:cubicBezTo>
                    <a:pt x="356" y="616"/>
                    <a:pt x="342" y="614"/>
                    <a:pt x="326" y="615"/>
                  </a:cubicBezTo>
                  <a:cubicBezTo>
                    <a:pt x="251" y="620"/>
                    <a:pt x="196" y="681"/>
                    <a:pt x="196" y="758"/>
                  </a:cubicBezTo>
                  <a:close/>
                  <a:moveTo>
                    <a:pt x="607" y="380"/>
                  </a:moveTo>
                  <a:cubicBezTo>
                    <a:pt x="606" y="382"/>
                    <a:pt x="606" y="383"/>
                    <a:pt x="605" y="385"/>
                  </a:cubicBezTo>
                  <a:cubicBezTo>
                    <a:pt x="537" y="385"/>
                    <a:pt x="475" y="436"/>
                    <a:pt x="470" y="496"/>
                  </a:cubicBezTo>
                  <a:cubicBezTo>
                    <a:pt x="468" y="510"/>
                    <a:pt x="470" y="522"/>
                    <a:pt x="486" y="525"/>
                  </a:cubicBezTo>
                  <a:cubicBezTo>
                    <a:pt x="501" y="528"/>
                    <a:pt x="508" y="519"/>
                    <a:pt x="512" y="505"/>
                  </a:cubicBezTo>
                  <a:cubicBezTo>
                    <a:pt x="518" y="490"/>
                    <a:pt x="524" y="473"/>
                    <a:pt x="534" y="461"/>
                  </a:cubicBezTo>
                  <a:cubicBezTo>
                    <a:pt x="563" y="425"/>
                    <a:pt x="608" y="418"/>
                    <a:pt x="652" y="442"/>
                  </a:cubicBezTo>
                  <a:cubicBezTo>
                    <a:pt x="667" y="450"/>
                    <a:pt x="678" y="448"/>
                    <a:pt x="686" y="435"/>
                  </a:cubicBezTo>
                  <a:cubicBezTo>
                    <a:pt x="696" y="420"/>
                    <a:pt x="688" y="410"/>
                    <a:pt x="675" y="404"/>
                  </a:cubicBezTo>
                  <a:cubicBezTo>
                    <a:pt x="653" y="395"/>
                    <a:pt x="630" y="388"/>
                    <a:pt x="607" y="380"/>
                  </a:cubicBezTo>
                  <a:close/>
                  <a:moveTo>
                    <a:pt x="1341" y="385"/>
                  </a:moveTo>
                  <a:cubicBezTo>
                    <a:pt x="1338" y="388"/>
                    <a:pt x="1327" y="394"/>
                    <a:pt x="1325" y="402"/>
                  </a:cubicBezTo>
                  <a:cubicBezTo>
                    <a:pt x="1322" y="415"/>
                    <a:pt x="1327" y="428"/>
                    <a:pt x="1345" y="430"/>
                  </a:cubicBezTo>
                  <a:cubicBezTo>
                    <a:pt x="1395" y="437"/>
                    <a:pt x="1430" y="461"/>
                    <a:pt x="1440" y="514"/>
                  </a:cubicBezTo>
                  <a:cubicBezTo>
                    <a:pt x="1442" y="528"/>
                    <a:pt x="1454" y="532"/>
                    <a:pt x="1466" y="528"/>
                  </a:cubicBezTo>
                  <a:cubicBezTo>
                    <a:pt x="1483" y="522"/>
                    <a:pt x="1483" y="508"/>
                    <a:pt x="1480" y="493"/>
                  </a:cubicBezTo>
                  <a:cubicBezTo>
                    <a:pt x="1468" y="433"/>
                    <a:pt x="1411" y="386"/>
                    <a:pt x="1341" y="3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 name="Freeform 28">
              <a:extLst>
                <a:ext uri="{FF2B5EF4-FFF2-40B4-BE49-F238E27FC236}">
                  <a16:creationId xmlns:a16="http://schemas.microsoft.com/office/drawing/2014/main" id="{3237E9E6-F21B-4FC7-93B4-4FF5E6B6CAE6}"/>
                </a:ext>
              </a:extLst>
            </p:cNvPr>
            <p:cNvSpPr>
              <a:spLocks noEditPoints="1"/>
            </p:cNvSpPr>
            <p:nvPr/>
          </p:nvSpPr>
          <p:spPr bwMode="auto">
            <a:xfrm>
              <a:off x="-9340850" y="5935663"/>
              <a:ext cx="1677988" cy="1839913"/>
            </a:xfrm>
            <a:custGeom>
              <a:avLst/>
              <a:gdLst>
                <a:gd name="T0" fmla="*/ 480 w 563"/>
                <a:gd name="T1" fmla="*/ 267 h 617"/>
                <a:gd name="T2" fmla="*/ 480 w 563"/>
                <a:gd name="T3" fmla="*/ 349 h 617"/>
                <a:gd name="T4" fmla="*/ 532 w 563"/>
                <a:gd name="T5" fmla="*/ 350 h 617"/>
                <a:gd name="T6" fmla="*/ 562 w 563"/>
                <a:gd name="T7" fmla="*/ 379 h 617"/>
                <a:gd name="T8" fmla="*/ 562 w 563"/>
                <a:gd name="T9" fmla="*/ 586 h 617"/>
                <a:gd name="T10" fmla="*/ 528 w 563"/>
                <a:gd name="T11" fmla="*/ 617 h 617"/>
                <a:gd name="T12" fmla="*/ 82 w 563"/>
                <a:gd name="T13" fmla="*/ 617 h 617"/>
                <a:gd name="T14" fmla="*/ 27 w 563"/>
                <a:gd name="T15" fmla="*/ 616 h 617"/>
                <a:gd name="T16" fmla="*/ 0 w 563"/>
                <a:gd name="T17" fmla="*/ 590 h 617"/>
                <a:gd name="T18" fmla="*/ 0 w 563"/>
                <a:gd name="T19" fmla="*/ 377 h 617"/>
                <a:gd name="T20" fmla="*/ 30 w 563"/>
                <a:gd name="T21" fmla="*/ 350 h 617"/>
                <a:gd name="T22" fmla="*/ 83 w 563"/>
                <a:gd name="T23" fmla="*/ 349 h 617"/>
                <a:gd name="T24" fmla="*/ 83 w 563"/>
                <a:gd name="T25" fmla="*/ 267 h 617"/>
                <a:gd name="T26" fmla="*/ 34 w 563"/>
                <a:gd name="T27" fmla="*/ 267 h 617"/>
                <a:gd name="T28" fmla="*/ 0 w 563"/>
                <a:gd name="T29" fmla="*/ 234 h 617"/>
                <a:gd name="T30" fmla="*/ 0 w 563"/>
                <a:gd name="T31" fmla="*/ 32 h 617"/>
                <a:gd name="T32" fmla="*/ 31 w 563"/>
                <a:gd name="T33" fmla="*/ 0 h 617"/>
                <a:gd name="T34" fmla="*/ 530 w 563"/>
                <a:gd name="T35" fmla="*/ 0 h 617"/>
                <a:gd name="T36" fmla="*/ 562 w 563"/>
                <a:gd name="T37" fmla="*/ 33 h 617"/>
                <a:gd name="T38" fmla="*/ 562 w 563"/>
                <a:gd name="T39" fmla="*/ 232 h 617"/>
                <a:gd name="T40" fmla="*/ 528 w 563"/>
                <a:gd name="T41" fmla="*/ 267 h 617"/>
                <a:gd name="T42" fmla="*/ 480 w 563"/>
                <a:gd name="T43" fmla="*/ 267 h 617"/>
                <a:gd name="T44" fmla="*/ 133 w 563"/>
                <a:gd name="T45" fmla="*/ 265 h 617"/>
                <a:gd name="T46" fmla="*/ 133 w 563"/>
                <a:gd name="T47" fmla="*/ 345 h 617"/>
                <a:gd name="T48" fmla="*/ 430 w 563"/>
                <a:gd name="T49" fmla="*/ 345 h 617"/>
                <a:gd name="T50" fmla="*/ 430 w 563"/>
                <a:gd name="T51" fmla="*/ 265 h 617"/>
                <a:gd name="T52" fmla="*/ 133 w 563"/>
                <a:gd name="T53" fmla="*/ 265 h 617"/>
                <a:gd name="T54" fmla="*/ 101 w 563"/>
                <a:gd name="T55" fmla="*/ 89 h 617"/>
                <a:gd name="T56" fmla="*/ 101 w 563"/>
                <a:gd name="T57" fmla="*/ 175 h 617"/>
                <a:gd name="T58" fmla="*/ 187 w 563"/>
                <a:gd name="T59" fmla="*/ 175 h 617"/>
                <a:gd name="T60" fmla="*/ 187 w 563"/>
                <a:gd name="T61" fmla="*/ 89 h 617"/>
                <a:gd name="T62" fmla="*/ 101 w 563"/>
                <a:gd name="T63" fmla="*/ 89 h 617"/>
                <a:gd name="T64" fmla="*/ 101 w 563"/>
                <a:gd name="T65" fmla="*/ 438 h 617"/>
                <a:gd name="T66" fmla="*/ 101 w 563"/>
                <a:gd name="T67" fmla="*/ 525 h 617"/>
                <a:gd name="T68" fmla="*/ 187 w 563"/>
                <a:gd name="T69" fmla="*/ 525 h 617"/>
                <a:gd name="T70" fmla="*/ 187 w 563"/>
                <a:gd name="T71" fmla="*/ 438 h 617"/>
                <a:gd name="T72" fmla="*/ 101 w 563"/>
                <a:gd name="T73" fmla="*/ 438 h 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63" h="617">
                  <a:moveTo>
                    <a:pt x="480" y="267"/>
                  </a:moveTo>
                  <a:cubicBezTo>
                    <a:pt x="480" y="296"/>
                    <a:pt x="480" y="321"/>
                    <a:pt x="480" y="349"/>
                  </a:cubicBezTo>
                  <a:cubicBezTo>
                    <a:pt x="498" y="349"/>
                    <a:pt x="515" y="349"/>
                    <a:pt x="532" y="350"/>
                  </a:cubicBezTo>
                  <a:cubicBezTo>
                    <a:pt x="552" y="350"/>
                    <a:pt x="562" y="359"/>
                    <a:pt x="562" y="379"/>
                  </a:cubicBezTo>
                  <a:cubicBezTo>
                    <a:pt x="563" y="448"/>
                    <a:pt x="563" y="517"/>
                    <a:pt x="562" y="586"/>
                  </a:cubicBezTo>
                  <a:cubicBezTo>
                    <a:pt x="562" y="609"/>
                    <a:pt x="553" y="617"/>
                    <a:pt x="528" y="617"/>
                  </a:cubicBezTo>
                  <a:cubicBezTo>
                    <a:pt x="379" y="617"/>
                    <a:pt x="231" y="617"/>
                    <a:pt x="82" y="617"/>
                  </a:cubicBezTo>
                  <a:cubicBezTo>
                    <a:pt x="64" y="617"/>
                    <a:pt x="45" y="617"/>
                    <a:pt x="27" y="616"/>
                  </a:cubicBezTo>
                  <a:cubicBezTo>
                    <a:pt x="9" y="616"/>
                    <a:pt x="0" y="607"/>
                    <a:pt x="0" y="590"/>
                  </a:cubicBezTo>
                  <a:cubicBezTo>
                    <a:pt x="0" y="519"/>
                    <a:pt x="0" y="448"/>
                    <a:pt x="0" y="377"/>
                  </a:cubicBezTo>
                  <a:cubicBezTo>
                    <a:pt x="1" y="359"/>
                    <a:pt x="11" y="350"/>
                    <a:pt x="30" y="350"/>
                  </a:cubicBezTo>
                  <a:cubicBezTo>
                    <a:pt x="47" y="349"/>
                    <a:pt x="65" y="349"/>
                    <a:pt x="83" y="349"/>
                  </a:cubicBezTo>
                  <a:cubicBezTo>
                    <a:pt x="83" y="322"/>
                    <a:pt x="83" y="296"/>
                    <a:pt x="83" y="267"/>
                  </a:cubicBezTo>
                  <a:cubicBezTo>
                    <a:pt x="66" y="267"/>
                    <a:pt x="50" y="268"/>
                    <a:pt x="34" y="267"/>
                  </a:cubicBezTo>
                  <a:cubicBezTo>
                    <a:pt x="8" y="267"/>
                    <a:pt x="0" y="259"/>
                    <a:pt x="0" y="234"/>
                  </a:cubicBezTo>
                  <a:cubicBezTo>
                    <a:pt x="0" y="166"/>
                    <a:pt x="0" y="99"/>
                    <a:pt x="0" y="32"/>
                  </a:cubicBezTo>
                  <a:cubicBezTo>
                    <a:pt x="0" y="9"/>
                    <a:pt x="8" y="0"/>
                    <a:pt x="31" y="0"/>
                  </a:cubicBezTo>
                  <a:cubicBezTo>
                    <a:pt x="197" y="0"/>
                    <a:pt x="364" y="0"/>
                    <a:pt x="530" y="0"/>
                  </a:cubicBezTo>
                  <a:cubicBezTo>
                    <a:pt x="554" y="0"/>
                    <a:pt x="562" y="9"/>
                    <a:pt x="562" y="33"/>
                  </a:cubicBezTo>
                  <a:cubicBezTo>
                    <a:pt x="562" y="99"/>
                    <a:pt x="562" y="166"/>
                    <a:pt x="562" y="232"/>
                  </a:cubicBezTo>
                  <a:cubicBezTo>
                    <a:pt x="562" y="259"/>
                    <a:pt x="554" y="267"/>
                    <a:pt x="528" y="267"/>
                  </a:cubicBezTo>
                  <a:cubicBezTo>
                    <a:pt x="512" y="268"/>
                    <a:pt x="497" y="267"/>
                    <a:pt x="480" y="267"/>
                  </a:cubicBezTo>
                  <a:close/>
                  <a:moveTo>
                    <a:pt x="133" y="265"/>
                  </a:moveTo>
                  <a:cubicBezTo>
                    <a:pt x="133" y="293"/>
                    <a:pt x="133" y="319"/>
                    <a:pt x="133" y="345"/>
                  </a:cubicBezTo>
                  <a:cubicBezTo>
                    <a:pt x="233" y="345"/>
                    <a:pt x="331" y="345"/>
                    <a:pt x="430" y="345"/>
                  </a:cubicBezTo>
                  <a:cubicBezTo>
                    <a:pt x="430" y="317"/>
                    <a:pt x="430" y="291"/>
                    <a:pt x="430" y="265"/>
                  </a:cubicBezTo>
                  <a:cubicBezTo>
                    <a:pt x="330" y="265"/>
                    <a:pt x="232" y="265"/>
                    <a:pt x="133" y="265"/>
                  </a:cubicBezTo>
                  <a:close/>
                  <a:moveTo>
                    <a:pt x="101" y="89"/>
                  </a:moveTo>
                  <a:cubicBezTo>
                    <a:pt x="101" y="120"/>
                    <a:pt x="101" y="148"/>
                    <a:pt x="101" y="175"/>
                  </a:cubicBezTo>
                  <a:cubicBezTo>
                    <a:pt x="131" y="175"/>
                    <a:pt x="160" y="175"/>
                    <a:pt x="187" y="175"/>
                  </a:cubicBezTo>
                  <a:cubicBezTo>
                    <a:pt x="187" y="146"/>
                    <a:pt x="187" y="117"/>
                    <a:pt x="187" y="89"/>
                  </a:cubicBezTo>
                  <a:cubicBezTo>
                    <a:pt x="158" y="89"/>
                    <a:pt x="130" y="89"/>
                    <a:pt x="101" y="89"/>
                  </a:cubicBezTo>
                  <a:close/>
                  <a:moveTo>
                    <a:pt x="101" y="438"/>
                  </a:moveTo>
                  <a:cubicBezTo>
                    <a:pt x="101" y="468"/>
                    <a:pt x="101" y="496"/>
                    <a:pt x="101" y="525"/>
                  </a:cubicBezTo>
                  <a:cubicBezTo>
                    <a:pt x="131" y="525"/>
                    <a:pt x="159" y="525"/>
                    <a:pt x="187" y="525"/>
                  </a:cubicBezTo>
                  <a:cubicBezTo>
                    <a:pt x="187" y="495"/>
                    <a:pt x="187" y="467"/>
                    <a:pt x="187" y="438"/>
                  </a:cubicBezTo>
                  <a:cubicBezTo>
                    <a:pt x="158" y="438"/>
                    <a:pt x="131" y="438"/>
                    <a:pt x="101" y="4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 name="Freeform 29">
              <a:extLst>
                <a:ext uri="{FF2B5EF4-FFF2-40B4-BE49-F238E27FC236}">
                  <a16:creationId xmlns:a16="http://schemas.microsoft.com/office/drawing/2014/main" id="{6A6E1ABE-2CF4-4626-919E-E51C799E0411}"/>
                </a:ext>
              </a:extLst>
            </p:cNvPr>
            <p:cNvSpPr>
              <a:spLocks noEditPoints="1"/>
            </p:cNvSpPr>
            <p:nvPr/>
          </p:nvSpPr>
          <p:spPr bwMode="auto">
            <a:xfrm>
              <a:off x="-5402263" y="5926138"/>
              <a:ext cx="1677988" cy="1841500"/>
            </a:xfrm>
            <a:custGeom>
              <a:avLst/>
              <a:gdLst>
                <a:gd name="T0" fmla="*/ 480 w 563"/>
                <a:gd name="T1" fmla="*/ 267 h 617"/>
                <a:gd name="T2" fmla="*/ 480 w 563"/>
                <a:gd name="T3" fmla="*/ 350 h 617"/>
                <a:gd name="T4" fmla="*/ 531 w 563"/>
                <a:gd name="T5" fmla="*/ 350 h 617"/>
                <a:gd name="T6" fmla="*/ 563 w 563"/>
                <a:gd name="T7" fmla="*/ 383 h 617"/>
                <a:gd name="T8" fmla="*/ 563 w 563"/>
                <a:gd name="T9" fmla="*/ 576 h 617"/>
                <a:gd name="T10" fmla="*/ 523 w 563"/>
                <a:gd name="T11" fmla="*/ 617 h 617"/>
                <a:gd name="T12" fmla="*/ 72 w 563"/>
                <a:gd name="T13" fmla="*/ 617 h 617"/>
                <a:gd name="T14" fmla="*/ 30 w 563"/>
                <a:gd name="T15" fmla="*/ 617 h 617"/>
                <a:gd name="T16" fmla="*/ 1 w 563"/>
                <a:gd name="T17" fmla="*/ 589 h 617"/>
                <a:gd name="T18" fmla="*/ 1 w 563"/>
                <a:gd name="T19" fmla="*/ 379 h 617"/>
                <a:gd name="T20" fmla="*/ 31 w 563"/>
                <a:gd name="T21" fmla="*/ 350 h 617"/>
                <a:gd name="T22" fmla="*/ 83 w 563"/>
                <a:gd name="T23" fmla="*/ 349 h 617"/>
                <a:gd name="T24" fmla="*/ 83 w 563"/>
                <a:gd name="T25" fmla="*/ 267 h 617"/>
                <a:gd name="T26" fmla="*/ 34 w 563"/>
                <a:gd name="T27" fmla="*/ 267 h 617"/>
                <a:gd name="T28" fmla="*/ 1 w 563"/>
                <a:gd name="T29" fmla="*/ 235 h 617"/>
                <a:gd name="T30" fmla="*/ 1 w 563"/>
                <a:gd name="T31" fmla="*/ 30 h 617"/>
                <a:gd name="T32" fmla="*/ 32 w 563"/>
                <a:gd name="T33" fmla="*/ 0 h 617"/>
                <a:gd name="T34" fmla="*/ 533 w 563"/>
                <a:gd name="T35" fmla="*/ 0 h 617"/>
                <a:gd name="T36" fmla="*/ 563 w 563"/>
                <a:gd name="T37" fmla="*/ 31 h 617"/>
                <a:gd name="T38" fmla="*/ 563 w 563"/>
                <a:gd name="T39" fmla="*/ 236 h 617"/>
                <a:gd name="T40" fmla="*/ 531 w 563"/>
                <a:gd name="T41" fmla="*/ 267 h 617"/>
                <a:gd name="T42" fmla="*/ 480 w 563"/>
                <a:gd name="T43" fmla="*/ 267 h 617"/>
                <a:gd name="T44" fmla="*/ 133 w 563"/>
                <a:gd name="T45" fmla="*/ 268 h 617"/>
                <a:gd name="T46" fmla="*/ 133 w 563"/>
                <a:gd name="T47" fmla="*/ 348 h 617"/>
                <a:gd name="T48" fmla="*/ 430 w 563"/>
                <a:gd name="T49" fmla="*/ 348 h 617"/>
                <a:gd name="T50" fmla="*/ 430 w 563"/>
                <a:gd name="T51" fmla="*/ 268 h 617"/>
                <a:gd name="T52" fmla="*/ 133 w 563"/>
                <a:gd name="T53" fmla="*/ 268 h 617"/>
                <a:gd name="T54" fmla="*/ 102 w 563"/>
                <a:gd name="T55" fmla="*/ 92 h 617"/>
                <a:gd name="T56" fmla="*/ 102 w 563"/>
                <a:gd name="T57" fmla="*/ 179 h 617"/>
                <a:gd name="T58" fmla="*/ 189 w 563"/>
                <a:gd name="T59" fmla="*/ 179 h 617"/>
                <a:gd name="T60" fmla="*/ 189 w 563"/>
                <a:gd name="T61" fmla="*/ 92 h 617"/>
                <a:gd name="T62" fmla="*/ 102 w 563"/>
                <a:gd name="T63" fmla="*/ 92 h 617"/>
                <a:gd name="T64" fmla="*/ 102 w 563"/>
                <a:gd name="T65" fmla="*/ 441 h 617"/>
                <a:gd name="T66" fmla="*/ 102 w 563"/>
                <a:gd name="T67" fmla="*/ 528 h 617"/>
                <a:gd name="T68" fmla="*/ 189 w 563"/>
                <a:gd name="T69" fmla="*/ 528 h 617"/>
                <a:gd name="T70" fmla="*/ 189 w 563"/>
                <a:gd name="T71" fmla="*/ 441 h 617"/>
                <a:gd name="T72" fmla="*/ 102 w 563"/>
                <a:gd name="T73" fmla="*/ 441 h 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63" h="617">
                  <a:moveTo>
                    <a:pt x="480" y="267"/>
                  </a:moveTo>
                  <a:cubicBezTo>
                    <a:pt x="480" y="296"/>
                    <a:pt x="480" y="322"/>
                    <a:pt x="480" y="350"/>
                  </a:cubicBezTo>
                  <a:cubicBezTo>
                    <a:pt x="498" y="350"/>
                    <a:pt x="514" y="349"/>
                    <a:pt x="531" y="350"/>
                  </a:cubicBezTo>
                  <a:cubicBezTo>
                    <a:pt x="555" y="350"/>
                    <a:pt x="563" y="359"/>
                    <a:pt x="563" y="383"/>
                  </a:cubicBezTo>
                  <a:cubicBezTo>
                    <a:pt x="563" y="447"/>
                    <a:pt x="563" y="512"/>
                    <a:pt x="563" y="576"/>
                  </a:cubicBezTo>
                  <a:cubicBezTo>
                    <a:pt x="563" y="611"/>
                    <a:pt x="557" y="617"/>
                    <a:pt x="523" y="617"/>
                  </a:cubicBezTo>
                  <a:cubicBezTo>
                    <a:pt x="372" y="617"/>
                    <a:pt x="222" y="617"/>
                    <a:pt x="72" y="617"/>
                  </a:cubicBezTo>
                  <a:cubicBezTo>
                    <a:pt x="58" y="617"/>
                    <a:pt x="44" y="617"/>
                    <a:pt x="30" y="617"/>
                  </a:cubicBezTo>
                  <a:cubicBezTo>
                    <a:pt x="11" y="617"/>
                    <a:pt x="1" y="607"/>
                    <a:pt x="1" y="589"/>
                  </a:cubicBezTo>
                  <a:cubicBezTo>
                    <a:pt x="1" y="519"/>
                    <a:pt x="0" y="449"/>
                    <a:pt x="1" y="379"/>
                  </a:cubicBezTo>
                  <a:cubicBezTo>
                    <a:pt x="1" y="359"/>
                    <a:pt x="10" y="350"/>
                    <a:pt x="31" y="350"/>
                  </a:cubicBezTo>
                  <a:cubicBezTo>
                    <a:pt x="48" y="349"/>
                    <a:pt x="65" y="349"/>
                    <a:pt x="83" y="349"/>
                  </a:cubicBezTo>
                  <a:cubicBezTo>
                    <a:pt x="83" y="322"/>
                    <a:pt x="83" y="296"/>
                    <a:pt x="83" y="267"/>
                  </a:cubicBezTo>
                  <a:cubicBezTo>
                    <a:pt x="67" y="267"/>
                    <a:pt x="51" y="268"/>
                    <a:pt x="34" y="267"/>
                  </a:cubicBezTo>
                  <a:cubicBezTo>
                    <a:pt x="11" y="267"/>
                    <a:pt x="1" y="258"/>
                    <a:pt x="1" y="235"/>
                  </a:cubicBezTo>
                  <a:cubicBezTo>
                    <a:pt x="0" y="167"/>
                    <a:pt x="1" y="98"/>
                    <a:pt x="1" y="30"/>
                  </a:cubicBezTo>
                  <a:cubicBezTo>
                    <a:pt x="1" y="9"/>
                    <a:pt x="10" y="0"/>
                    <a:pt x="32" y="0"/>
                  </a:cubicBezTo>
                  <a:cubicBezTo>
                    <a:pt x="199" y="0"/>
                    <a:pt x="366" y="0"/>
                    <a:pt x="533" y="0"/>
                  </a:cubicBezTo>
                  <a:cubicBezTo>
                    <a:pt x="554" y="0"/>
                    <a:pt x="563" y="9"/>
                    <a:pt x="563" y="31"/>
                  </a:cubicBezTo>
                  <a:cubicBezTo>
                    <a:pt x="563" y="99"/>
                    <a:pt x="563" y="168"/>
                    <a:pt x="563" y="236"/>
                  </a:cubicBezTo>
                  <a:cubicBezTo>
                    <a:pt x="563" y="258"/>
                    <a:pt x="553" y="267"/>
                    <a:pt x="531" y="267"/>
                  </a:cubicBezTo>
                  <a:cubicBezTo>
                    <a:pt x="514" y="268"/>
                    <a:pt x="498" y="267"/>
                    <a:pt x="480" y="267"/>
                  </a:cubicBezTo>
                  <a:close/>
                  <a:moveTo>
                    <a:pt x="133" y="268"/>
                  </a:moveTo>
                  <a:cubicBezTo>
                    <a:pt x="133" y="296"/>
                    <a:pt x="133" y="322"/>
                    <a:pt x="133" y="348"/>
                  </a:cubicBezTo>
                  <a:cubicBezTo>
                    <a:pt x="232" y="348"/>
                    <a:pt x="331" y="348"/>
                    <a:pt x="430" y="348"/>
                  </a:cubicBezTo>
                  <a:cubicBezTo>
                    <a:pt x="430" y="321"/>
                    <a:pt x="430" y="295"/>
                    <a:pt x="430" y="268"/>
                  </a:cubicBezTo>
                  <a:cubicBezTo>
                    <a:pt x="330" y="268"/>
                    <a:pt x="232" y="268"/>
                    <a:pt x="133" y="268"/>
                  </a:cubicBezTo>
                  <a:close/>
                  <a:moveTo>
                    <a:pt x="102" y="92"/>
                  </a:moveTo>
                  <a:cubicBezTo>
                    <a:pt x="102" y="122"/>
                    <a:pt x="102" y="150"/>
                    <a:pt x="102" y="179"/>
                  </a:cubicBezTo>
                  <a:cubicBezTo>
                    <a:pt x="132" y="179"/>
                    <a:pt x="160" y="179"/>
                    <a:pt x="189" y="179"/>
                  </a:cubicBezTo>
                  <a:cubicBezTo>
                    <a:pt x="189" y="149"/>
                    <a:pt x="189" y="121"/>
                    <a:pt x="189" y="92"/>
                  </a:cubicBezTo>
                  <a:cubicBezTo>
                    <a:pt x="160" y="92"/>
                    <a:pt x="132" y="92"/>
                    <a:pt x="102" y="92"/>
                  </a:cubicBezTo>
                  <a:close/>
                  <a:moveTo>
                    <a:pt x="102" y="441"/>
                  </a:moveTo>
                  <a:cubicBezTo>
                    <a:pt x="102" y="470"/>
                    <a:pt x="102" y="498"/>
                    <a:pt x="102" y="528"/>
                  </a:cubicBezTo>
                  <a:cubicBezTo>
                    <a:pt x="131" y="528"/>
                    <a:pt x="160" y="528"/>
                    <a:pt x="189" y="528"/>
                  </a:cubicBezTo>
                  <a:cubicBezTo>
                    <a:pt x="189" y="498"/>
                    <a:pt x="189" y="470"/>
                    <a:pt x="189" y="441"/>
                  </a:cubicBezTo>
                  <a:cubicBezTo>
                    <a:pt x="159" y="441"/>
                    <a:pt x="131" y="441"/>
                    <a:pt x="102" y="4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 name="Freeform 30">
              <a:extLst>
                <a:ext uri="{FF2B5EF4-FFF2-40B4-BE49-F238E27FC236}">
                  <a16:creationId xmlns:a16="http://schemas.microsoft.com/office/drawing/2014/main" id="{ED417B92-4C8E-4D37-812C-63C6B982C27F}"/>
                </a:ext>
              </a:extLst>
            </p:cNvPr>
            <p:cNvSpPr>
              <a:spLocks noEditPoints="1"/>
            </p:cNvSpPr>
            <p:nvPr/>
          </p:nvSpPr>
          <p:spPr bwMode="auto">
            <a:xfrm>
              <a:off x="-7339013" y="5935663"/>
              <a:ext cx="1674813" cy="1839913"/>
            </a:xfrm>
            <a:custGeom>
              <a:avLst/>
              <a:gdLst>
                <a:gd name="T0" fmla="*/ 479 w 562"/>
                <a:gd name="T1" fmla="*/ 269 h 617"/>
                <a:gd name="T2" fmla="*/ 479 w 562"/>
                <a:gd name="T3" fmla="*/ 349 h 617"/>
                <a:gd name="T4" fmla="*/ 531 w 562"/>
                <a:gd name="T5" fmla="*/ 349 h 617"/>
                <a:gd name="T6" fmla="*/ 562 w 562"/>
                <a:gd name="T7" fmla="*/ 380 h 617"/>
                <a:gd name="T8" fmla="*/ 562 w 562"/>
                <a:gd name="T9" fmla="*/ 588 h 617"/>
                <a:gd name="T10" fmla="*/ 533 w 562"/>
                <a:gd name="T11" fmla="*/ 616 h 617"/>
                <a:gd name="T12" fmla="*/ 30 w 562"/>
                <a:gd name="T13" fmla="*/ 616 h 617"/>
                <a:gd name="T14" fmla="*/ 0 w 562"/>
                <a:gd name="T15" fmla="*/ 587 h 617"/>
                <a:gd name="T16" fmla="*/ 0 w 562"/>
                <a:gd name="T17" fmla="*/ 381 h 617"/>
                <a:gd name="T18" fmla="*/ 34 w 562"/>
                <a:gd name="T19" fmla="*/ 349 h 617"/>
                <a:gd name="T20" fmla="*/ 82 w 562"/>
                <a:gd name="T21" fmla="*/ 349 h 617"/>
                <a:gd name="T22" fmla="*/ 82 w 562"/>
                <a:gd name="T23" fmla="*/ 267 h 617"/>
                <a:gd name="T24" fmla="*/ 34 w 562"/>
                <a:gd name="T25" fmla="*/ 267 h 617"/>
                <a:gd name="T26" fmla="*/ 0 w 562"/>
                <a:gd name="T27" fmla="*/ 233 h 617"/>
                <a:gd name="T28" fmla="*/ 0 w 562"/>
                <a:gd name="T29" fmla="*/ 34 h 617"/>
                <a:gd name="T30" fmla="*/ 34 w 562"/>
                <a:gd name="T31" fmla="*/ 0 h 617"/>
                <a:gd name="T32" fmla="*/ 529 w 562"/>
                <a:gd name="T33" fmla="*/ 0 h 617"/>
                <a:gd name="T34" fmla="*/ 562 w 562"/>
                <a:gd name="T35" fmla="*/ 34 h 617"/>
                <a:gd name="T36" fmla="*/ 562 w 562"/>
                <a:gd name="T37" fmla="*/ 234 h 617"/>
                <a:gd name="T38" fmla="*/ 528 w 562"/>
                <a:gd name="T39" fmla="*/ 267 h 617"/>
                <a:gd name="T40" fmla="*/ 485 w 562"/>
                <a:gd name="T41" fmla="*/ 268 h 617"/>
                <a:gd name="T42" fmla="*/ 479 w 562"/>
                <a:gd name="T43" fmla="*/ 269 h 617"/>
                <a:gd name="T44" fmla="*/ 132 w 562"/>
                <a:gd name="T45" fmla="*/ 345 h 617"/>
                <a:gd name="T46" fmla="*/ 429 w 562"/>
                <a:gd name="T47" fmla="*/ 345 h 617"/>
                <a:gd name="T48" fmla="*/ 429 w 562"/>
                <a:gd name="T49" fmla="*/ 266 h 617"/>
                <a:gd name="T50" fmla="*/ 132 w 562"/>
                <a:gd name="T51" fmla="*/ 266 h 617"/>
                <a:gd name="T52" fmla="*/ 132 w 562"/>
                <a:gd name="T53" fmla="*/ 345 h 617"/>
                <a:gd name="T54" fmla="*/ 102 w 562"/>
                <a:gd name="T55" fmla="*/ 175 h 617"/>
                <a:gd name="T56" fmla="*/ 188 w 562"/>
                <a:gd name="T57" fmla="*/ 175 h 617"/>
                <a:gd name="T58" fmla="*/ 188 w 562"/>
                <a:gd name="T59" fmla="*/ 89 h 617"/>
                <a:gd name="T60" fmla="*/ 102 w 562"/>
                <a:gd name="T61" fmla="*/ 89 h 617"/>
                <a:gd name="T62" fmla="*/ 102 w 562"/>
                <a:gd name="T63" fmla="*/ 175 h 617"/>
                <a:gd name="T64" fmla="*/ 189 w 562"/>
                <a:gd name="T65" fmla="*/ 438 h 617"/>
                <a:gd name="T66" fmla="*/ 102 w 562"/>
                <a:gd name="T67" fmla="*/ 438 h 617"/>
                <a:gd name="T68" fmla="*/ 102 w 562"/>
                <a:gd name="T69" fmla="*/ 525 h 617"/>
                <a:gd name="T70" fmla="*/ 189 w 562"/>
                <a:gd name="T71" fmla="*/ 525 h 617"/>
                <a:gd name="T72" fmla="*/ 189 w 562"/>
                <a:gd name="T73" fmla="*/ 438 h 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62" h="617">
                  <a:moveTo>
                    <a:pt x="479" y="269"/>
                  </a:moveTo>
                  <a:cubicBezTo>
                    <a:pt x="479" y="296"/>
                    <a:pt x="479" y="322"/>
                    <a:pt x="479" y="349"/>
                  </a:cubicBezTo>
                  <a:cubicBezTo>
                    <a:pt x="497" y="349"/>
                    <a:pt x="514" y="349"/>
                    <a:pt x="531" y="349"/>
                  </a:cubicBezTo>
                  <a:cubicBezTo>
                    <a:pt x="553" y="350"/>
                    <a:pt x="562" y="359"/>
                    <a:pt x="562" y="380"/>
                  </a:cubicBezTo>
                  <a:cubicBezTo>
                    <a:pt x="562" y="449"/>
                    <a:pt x="562" y="518"/>
                    <a:pt x="562" y="588"/>
                  </a:cubicBezTo>
                  <a:cubicBezTo>
                    <a:pt x="562" y="608"/>
                    <a:pt x="554" y="616"/>
                    <a:pt x="533" y="616"/>
                  </a:cubicBezTo>
                  <a:cubicBezTo>
                    <a:pt x="365" y="617"/>
                    <a:pt x="197" y="617"/>
                    <a:pt x="30" y="616"/>
                  </a:cubicBezTo>
                  <a:cubicBezTo>
                    <a:pt x="9" y="616"/>
                    <a:pt x="1" y="608"/>
                    <a:pt x="0" y="587"/>
                  </a:cubicBezTo>
                  <a:cubicBezTo>
                    <a:pt x="0" y="519"/>
                    <a:pt x="0" y="450"/>
                    <a:pt x="0" y="381"/>
                  </a:cubicBezTo>
                  <a:cubicBezTo>
                    <a:pt x="0" y="358"/>
                    <a:pt x="10" y="350"/>
                    <a:pt x="34" y="349"/>
                  </a:cubicBezTo>
                  <a:cubicBezTo>
                    <a:pt x="50" y="349"/>
                    <a:pt x="65" y="349"/>
                    <a:pt x="82" y="349"/>
                  </a:cubicBezTo>
                  <a:cubicBezTo>
                    <a:pt x="82" y="322"/>
                    <a:pt x="82" y="296"/>
                    <a:pt x="82" y="267"/>
                  </a:cubicBezTo>
                  <a:cubicBezTo>
                    <a:pt x="66" y="267"/>
                    <a:pt x="50" y="268"/>
                    <a:pt x="34" y="267"/>
                  </a:cubicBezTo>
                  <a:cubicBezTo>
                    <a:pt x="9" y="267"/>
                    <a:pt x="0" y="258"/>
                    <a:pt x="0" y="233"/>
                  </a:cubicBezTo>
                  <a:cubicBezTo>
                    <a:pt x="0" y="167"/>
                    <a:pt x="0" y="100"/>
                    <a:pt x="0" y="34"/>
                  </a:cubicBezTo>
                  <a:cubicBezTo>
                    <a:pt x="0" y="8"/>
                    <a:pt x="8" y="0"/>
                    <a:pt x="34" y="0"/>
                  </a:cubicBezTo>
                  <a:cubicBezTo>
                    <a:pt x="199" y="0"/>
                    <a:pt x="364" y="0"/>
                    <a:pt x="529" y="0"/>
                  </a:cubicBezTo>
                  <a:cubicBezTo>
                    <a:pt x="553" y="0"/>
                    <a:pt x="562" y="9"/>
                    <a:pt x="562" y="34"/>
                  </a:cubicBezTo>
                  <a:cubicBezTo>
                    <a:pt x="562" y="101"/>
                    <a:pt x="562" y="167"/>
                    <a:pt x="562" y="234"/>
                  </a:cubicBezTo>
                  <a:cubicBezTo>
                    <a:pt x="562" y="259"/>
                    <a:pt x="554" y="267"/>
                    <a:pt x="528" y="267"/>
                  </a:cubicBezTo>
                  <a:cubicBezTo>
                    <a:pt x="514" y="268"/>
                    <a:pt x="499" y="268"/>
                    <a:pt x="485" y="268"/>
                  </a:cubicBezTo>
                  <a:cubicBezTo>
                    <a:pt x="483" y="268"/>
                    <a:pt x="482" y="268"/>
                    <a:pt x="479" y="269"/>
                  </a:cubicBezTo>
                  <a:close/>
                  <a:moveTo>
                    <a:pt x="132" y="345"/>
                  </a:moveTo>
                  <a:cubicBezTo>
                    <a:pt x="232" y="345"/>
                    <a:pt x="331" y="345"/>
                    <a:pt x="429" y="345"/>
                  </a:cubicBezTo>
                  <a:cubicBezTo>
                    <a:pt x="429" y="317"/>
                    <a:pt x="429" y="291"/>
                    <a:pt x="429" y="266"/>
                  </a:cubicBezTo>
                  <a:cubicBezTo>
                    <a:pt x="329" y="266"/>
                    <a:pt x="231" y="266"/>
                    <a:pt x="132" y="266"/>
                  </a:cubicBezTo>
                  <a:cubicBezTo>
                    <a:pt x="132" y="293"/>
                    <a:pt x="132" y="318"/>
                    <a:pt x="132" y="345"/>
                  </a:cubicBezTo>
                  <a:close/>
                  <a:moveTo>
                    <a:pt x="102" y="175"/>
                  </a:moveTo>
                  <a:cubicBezTo>
                    <a:pt x="132" y="175"/>
                    <a:pt x="160" y="175"/>
                    <a:pt x="188" y="175"/>
                  </a:cubicBezTo>
                  <a:cubicBezTo>
                    <a:pt x="188" y="145"/>
                    <a:pt x="188" y="117"/>
                    <a:pt x="188" y="89"/>
                  </a:cubicBezTo>
                  <a:cubicBezTo>
                    <a:pt x="159" y="89"/>
                    <a:pt x="130" y="89"/>
                    <a:pt x="102" y="89"/>
                  </a:cubicBezTo>
                  <a:cubicBezTo>
                    <a:pt x="102" y="119"/>
                    <a:pt x="102" y="147"/>
                    <a:pt x="102" y="175"/>
                  </a:cubicBezTo>
                  <a:close/>
                  <a:moveTo>
                    <a:pt x="189" y="438"/>
                  </a:moveTo>
                  <a:cubicBezTo>
                    <a:pt x="159" y="438"/>
                    <a:pt x="131" y="438"/>
                    <a:pt x="102" y="438"/>
                  </a:cubicBezTo>
                  <a:cubicBezTo>
                    <a:pt x="102" y="468"/>
                    <a:pt x="102" y="496"/>
                    <a:pt x="102" y="525"/>
                  </a:cubicBezTo>
                  <a:cubicBezTo>
                    <a:pt x="131" y="525"/>
                    <a:pt x="160" y="525"/>
                    <a:pt x="189" y="525"/>
                  </a:cubicBezTo>
                  <a:cubicBezTo>
                    <a:pt x="189" y="496"/>
                    <a:pt x="189" y="468"/>
                    <a:pt x="189" y="4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 name="Freeform 31">
              <a:extLst>
                <a:ext uri="{FF2B5EF4-FFF2-40B4-BE49-F238E27FC236}">
                  <a16:creationId xmlns:a16="http://schemas.microsoft.com/office/drawing/2014/main" id="{1809F76B-42CB-4AB1-830B-96F21236157F}"/>
                </a:ext>
              </a:extLst>
            </p:cNvPr>
            <p:cNvSpPr>
              <a:spLocks/>
            </p:cNvSpPr>
            <p:nvPr/>
          </p:nvSpPr>
          <p:spPr bwMode="auto">
            <a:xfrm>
              <a:off x="-8566150" y="4859338"/>
              <a:ext cx="4121150" cy="936625"/>
            </a:xfrm>
            <a:custGeom>
              <a:avLst/>
              <a:gdLst>
                <a:gd name="T0" fmla="*/ 1383 w 1383"/>
                <a:gd name="T1" fmla="*/ 314 h 314"/>
                <a:gd name="T2" fmla="*/ 1334 w 1383"/>
                <a:gd name="T3" fmla="*/ 314 h 314"/>
                <a:gd name="T4" fmla="*/ 1334 w 1383"/>
                <a:gd name="T5" fmla="*/ 159 h 314"/>
                <a:gd name="T6" fmla="*/ 715 w 1383"/>
                <a:gd name="T7" fmla="*/ 159 h 314"/>
                <a:gd name="T8" fmla="*/ 715 w 1383"/>
                <a:gd name="T9" fmla="*/ 313 h 314"/>
                <a:gd name="T10" fmla="*/ 668 w 1383"/>
                <a:gd name="T11" fmla="*/ 313 h 314"/>
                <a:gd name="T12" fmla="*/ 668 w 1383"/>
                <a:gd name="T13" fmla="*/ 159 h 314"/>
                <a:gd name="T14" fmla="*/ 48 w 1383"/>
                <a:gd name="T15" fmla="*/ 159 h 314"/>
                <a:gd name="T16" fmla="*/ 48 w 1383"/>
                <a:gd name="T17" fmla="*/ 313 h 314"/>
                <a:gd name="T18" fmla="*/ 0 w 1383"/>
                <a:gd name="T19" fmla="*/ 313 h 314"/>
                <a:gd name="T20" fmla="*/ 1 w 1383"/>
                <a:gd name="T21" fmla="*/ 133 h 314"/>
                <a:gd name="T22" fmla="*/ 32 w 1383"/>
                <a:gd name="T23" fmla="*/ 110 h 314"/>
                <a:gd name="T24" fmla="*/ 347 w 1383"/>
                <a:gd name="T25" fmla="*/ 110 h 314"/>
                <a:gd name="T26" fmla="*/ 669 w 1383"/>
                <a:gd name="T27" fmla="*/ 110 h 314"/>
                <a:gd name="T28" fmla="*/ 669 w 1383"/>
                <a:gd name="T29" fmla="*/ 0 h 314"/>
                <a:gd name="T30" fmla="*/ 717 w 1383"/>
                <a:gd name="T31" fmla="*/ 0 h 314"/>
                <a:gd name="T32" fmla="*/ 717 w 1383"/>
                <a:gd name="T33" fmla="*/ 110 h 314"/>
                <a:gd name="T34" fmla="*/ 738 w 1383"/>
                <a:gd name="T35" fmla="*/ 110 h 314"/>
                <a:gd name="T36" fmla="*/ 1345 w 1383"/>
                <a:gd name="T37" fmla="*/ 110 h 314"/>
                <a:gd name="T38" fmla="*/ 1383 w 1383"/>
                <a:gd name="T39" fmla="*/ 149 h 314"/>
                <a:gd name="T40" fmla="*/ 1383 w 1383"/>
                <a:gd name="T41" fmla="*/ 314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83" h="314">
                  <a:moveTo>
                    <a:pt x="1383" y="314"/>
                  </a:moveTo>
                  <a:cubicBezTo>
                    <a:pt x="1365" y="314"/>
                    <a:pt x="1351" y="314"/>
                    <a:pt x="1334" y="314"/>
                  </a:cubicBezTo>
                  <a:cubicBezTo>
                    <a:pt x="1334" y="263"/>
                    <a:pt x="1334" y="212"/>
                    <a:pt x="1334" y="159"/>
                  </a:cubicBezTo>
                  <a:cubicBezTo>
                    <a:pt x="1127" y="159"/>
                    <a:pt x="922" y="159"/>
                    <a:pt x="715" y="159"/>
                  </a:cubicBezTo>
                  <a:cubicBezTo>
                    <a:pt x="715" y="210"/>
                    <a:pt x="715" y="261"/>
                    <a:pt x="715" y="313"/>
                  </a:cubicBezTo>
                  <a:cubicBezTo>
                    <a:pt x="698" y="313"/>
                    <a:pt x="684" y="313"/>
                    <a:pt x="668" y="313"/>
                  </a:cubicBezTo>
                  <a:cubicBezTo>
                    <a:pt x="668" y="263"/>
                    <a:pt x="668" y="212"/>
                    <a:pt x="668" y="159"/>
                  </a:cubicBezTo>
                  <a:cubicBezTo>
                    <a:pt x="461" y="159"/>
                    <a:pt x="255" y="159"/>
                    <a:pt x="48" y="159"/>
                  </a:cubicBezTo>
                  <a:cubicBezTo>
                    <a:pt x="48" y="210"/>
                    <a:pt x="48" y="261"/>
                    <a:pt x="48" y="313"/>
                  </a:cubicBezTo>
                  <a:cubicBezTo>
                    <a:pt x="32" y="313"/>
                    <a:pt x="17" y="313"/>
                    <a:pt x="0" y="313"/>
                  </a:cubicBezTo>
                  <a:cubicBezTo>
                    <a:pt x="0" y="253"/>
                    <a:pt x="0" y="193"/>
                    <a:pt x="1" y="133"/>
                  </a:cubicBezTo>
                  <a:cubicBezTo>
                    <a:pt x="1" y="115"/>
                    <a:pt x="15" y="110"/>
                    <a:pt x="32" y="110"/>
                  </a:cubicBezTo>
                  <a:cubicBezTo>
                    <a:pt x="137" y="111"/>
                    <a:pt x="242" y="110"/>
                    <a:pt x="347" y="110"/>
                  </a:cubicBezTo>
                  <a:cubicBezTo>
                    <a:pt x="454" y="110"/>
                    <a:pt x="560" y="110"/>
                    <a:pt x="669" y="110"/>
                  </a:cubicBezTo>
                  <a:cubicBezTo>
                    <a:pt x="669" y="73"/>
                    <a:pt x="669" y="37"/>
                    <a:pt x="669" y="0"/>
                  </a:cubicBezTo>
                  <a:cubicBezTo>
                    <a:pt x="686" y="0"/>
                    <a:pt x="701" y="0"/>
                    <a:pt x="717" y="0"/>
                  </a:cubicBezTo>
                  <a:cubicBezTo>
                    <a:pt x="717" y="36"/>
                    <a:pt x="717" y="72"/>
                    <a:pt x="717" y="110"/>
                  </a:cubicBezTo>
                  <a:cubicBezTo>
                    <a:pt x="725" y="110"/>
                    <a:pt x="732" y="110"/>
                    <a:pt x="738" y="110"/>
                  </a:cubicBezTo>
                  <a:cubicBezTo>
                    <a:pt x="940" y="110"/>
                    <a:pt x="1143" y="110"/>
                    <a:pt x="1345" y="110"/>
                  </a:cubicBezTo>
                  <a:cubicBezTo>
                    <a:pt x="1378" y="110"/>
                    <a:pt x="1383" y="116"/>
                    <a:pt x="1383" y="149"/>
                  </a:cubicBezTo>
                  <a:cubicBezTo>
                    <a:pt x="1383" y="203"/>
                    <a:pt x="1383" y="258"/>
                    <a:pt x="1383" y="3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29" name="Group 28">
            <a:extLst>
              <a:ext uri="{FF2B5EF4-FFF2-40B4-BE49-F238E27FC236}">
                <a16:creationId xmlns:a16="http://schemas.microsoft.com/office/drawing/2014/main" id="{9B203777-73C1-4B97-AFA1-1B32E45292E0}"/>
              </a:ext>
            </a:extLst>
          </p:cNvPr>
          <p:cNvGrpSpPr/>
          <p:nvPr userDrawn="1"/>
        </p:nvGrpSpPr>
        <p:grpSpPr>
          <a:xfrm flipH="1">
            <a:off x="6854218" y="4771444"/>
            <a:ext cx="518131" cy="644648"/>
            <a:chOff x="1237597" y="5192708"/>
            <a:chExt cx="267237" cy="338186"/>
          </a:xfrm>
          <a:solidFill>
            <a:schemeClr val="bg1">
              <a:alpha val="70000"/>
            </a:schemeClr>
          </a:solidFill>
        </p:grpSpPr>
        <p:sp>
          <p:nvSpPr>
            <p:cNvPr id="30" name="Freeform 79">
              <a:extLst>
                <a:ext uri="{FF2B5EF4-FFF2-40B4-BE49-F238E27FC236}">
                  <a16:creationId xmlns:a16="http://schemas.microsoft.com/office/drawing/2014/main" id="{5126A87E-9463-40C7-88EB-09A2F898D546}"/>
                </a:ext>
              </a:extLst>
            </p:cNvPr>
            <p:cNvSpPr>
              <a:spLocks noEditPoints="1"/>
            </p:cNvSpPr>
            <p:nvPr/>
          </p:nvSpPr>
          <p:spPr bwMode="auto">
            <a:xfrm>
              <a:off x="1237597" y="5192708"/>
              <a:ext cx="191583" cy="338186"/>
            </a:xfrm>
            <a:custGeom>
              <a:avLst/>
              <a:gdLst>
                <a:gd name="T0" fmla="*/ 968 w 1084"/>
                <a:gd name="T1" fmla="*/ 0 h 1913"/>
                <a:gd name="T2" fmla="*/ 1046 w 1084"/>
                <a:gd name="T3" fmla="*/ 45 h 1913"/>
                <a:gd name="T4" fmla="*/ 1083 w 1084"/>
                <a:gd name="T5" fmla="*/ 149 h 1913"/>
                <a:gd name="T6" fmla="*/ 1083 w 1084"/>
                <a:gd name="T7" fmla="*/ 636 h 1913"/>
                <a:gd name="T8" fmla="*/ 1083 w 1084"/>
                <a:gd name="T9" fmla="*/ 1279 h 1913"/>
                <a:gd name="T10" fmla="*/ 1083 w 1084"/>
                <a:gd name="T11" fmla="*/ 1297 h 1913"/>
                <a:gd name="T12" fmla="*/ 1028 w 1084"/>
                <a:gd name="T13" fmla="*/ 1317 h 1913"/>
                <a:gd name="T14" fmla="*/ 977 w 1084"/>
                <a:gd name="T15" fmla="*/ 1172 h 1913"/>
                <a:gd name="T16" fmla="*/ 979 w 1084"/>
                <a:gd name="T17" fmla="*/ 260 h 1913"/>
                <a:gd name="T18" fmla="*/ 979 w 1084"/>
                <a:gd name="T19" fmla="*/ 237 h 1913"/>
                <a:gd name="T20" fmla="*/ 105 w 1084"/>
                <a:gd name="T21" fmla="*/ 237 h 1913"/>
                <a:gd name="T22" fmla="*/ 105 w 1084"/>
                <a:gd name="T23" fmla="*/ 1550 h 1913"/>
                <a:gd name="T24" fmla="*/ 725 w 1084"/>
                <a:gd name="T25" fmla="*/ 1550 h 1913"/>
                <a:gd name="T26" fmla="*/ 762 w 1084"/>
                <a:gd name="T27" fmla="*/ 1680 h 1913"/>
                <a:gd name="T28" fmla="*/ 813 w 1084"/>
                <a:gd name="T29" fmla="*/ 1749 h 1913"/>
                <a:gd name="T30" fmla="*/ 878 w 1084"/>
                <a:gd name="T31" fmla="*/ 1808 h 1913"/>
                <a:gd name="T32" fmla="*/ 1018 w 1084"/>
                <a:gd name="T33" fmla="*/ 1888 h 1913"/>
                <a:gd name="T34" fmla="*/ 951 w 1084"/>
                <a:gd name="T35" fmla="*/ 1913 h 1913"/>
                <a:gd name="T36" fmla="*/ 786 w 1084"/>
                <a:gd name="T37" fmla="*/ 1913 h 1913"/>
                <a:gd name="T38" fmla="*/ 143 w 1084"/>
                <a:gd name="T39" fmla="*/ 1913 h 1913"/>
                <a:gd name="T40" fmla="*/ 3 w 1084"/>
                <a:gd name="T41" fmla="*/ 1803 h 1913"/>
                <a:gd name="T42" fmla="*/ 0 w 1084"/>
                <a:gd name="T43" fmla="*/ 1762 h 1913"/>
                <a:gd name="T44" fmla="*/ 0 w 1084"/>
                <a:gd name="T45" fmla="*/ 494 h 1913"/>
                <a:gd name="T46" fmla="*/ 0 w 1084"/>
                <a:gd name="T47" fmla="*/ 157 h 1913"/>
                <a:gd name="T48" fmla="*/ 113 w 1084"/>
                <a:gd name="T49" fmla="*/ 2 h 1913"/>
                <a:gd name="T50" fmla="*/ 116 w 1084"/>
                <a:gd name="T51" fmla="*/ 0 h 1913"/>
                <a:gd name="T52" fmla="*/ 968 w 1084"/>
                <a:gd name="T53" fmla="*/ 0 h 1913"/>
                <a:gd name="T54" fmla="*/ 373 w 1084"/>
                <a:gd name="T55" fmla="*/ 1661 h 1913"/>
                <a:gd name="T56" fmla="*/ 373 w 1084"/>
                <a:gd name="T57" fmla="*/ 1762 h 1913"/>
                <a:gd name="T58" fmla="*/ 709 w 1084"/>
                <a:gd name="T59" fmla="*/ 1762 h 1913"/>
                <a:gd name="T60" fmla="*/ 709 w 1084"/>
                <a:gd name="T61" fmla="*/ 1661 h 1913"/>
                <a:gd name="T62" fmla="*/ 373 w 1084"/>
                <a:gd name="T63" fmla="*/ 1661 h 1913"/>
                <a:gd name="T64" fmla="*/ 355 w 1084"/>
                <a:gd name="T65" fmla="*/ 140 h 1913"/>
                <a:gd name="T66" fmla="*/ 727 w 1084"/>
                <a:gd name="T67" fmla="*/ 140 h 1913"/>
                <a:gd name="T68" fmla="*/ 727 w 1084"/>
                <a:gd name="T69" fmla="*/ 102 h 1913"/>
                <a:gd name="T70" fmla="*/ 355 w 1084"/>
                <a:gd name="T71" fmla="*/ 102 h 1913"/>
                <a:gd name="T72" fmla="*/ 355 w 1084"/>
                <a:gd name="T73" fmla="*/ 140 h 1913"/>
                <a:gd name="T74" fmla="*/ 886 w 1084"/>
                <a:gd name="T75" fmla="*/ 122 h 1913"/>
                <a:gd name="T76" fmla="*/ 852 w 1084"/>
                <a:gd name="T77" fmla="*/ 89 h 1913"/>
                <a:gd name="T78" fmla="*/ 817 w 1084"/>
                <a:gd name="T79" fmla="*/ 122 h 1913"/>
                <a:gd name="T80" fmla="*/ 851 w 1084"/>
                <a:gd name="T81" fmla="*/ 157 h 1913"/>
                <a:gd name="T82" fmla="*/ 886 w 1084"/>
                <a:gd name="T83" fmla="*/ 122 h 19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084" h="1913">
                  <a:moveTo>
                    <a:pt x="968" y="0"/>
                  </a:moveTo>
                  <a:cubicBezTo>
                    <a:pt x="996" y="10"/>
                    <a:pt x="1025" y="21"/>
                    <a:pt x="1046" y="45"/>
                  </a:cubicBezTo>
                  <a:cubicBezTo>
                    <a:pt x="1072" y="74"/>
                    <a:pt x="1083" y="109"/>
                    <a:pt x="1083" y="149"/>
                  </a:cubicBezTo>
                  <a:cubicBezTo>
                    <a:pt x="1083" y="311"/>
                    <a:pt x="1083" y="474"/>
                    <a:pt x="1083" y="636"/>
                  </a:cubicBezTo>
                  <a:cubicBezTo>
                    <a:pt x="1084" y="851"/>
                    <a:pt x="1083" y="1065"/>
                    <a:pt x="1083" y="1279"/>
                  </a:cubicBezTo>
                  <a:cubicBezTo>
                    <a:pt x="1083" y="1285"/>
                    <a:pt x="1083" y="1291"/>
                    <a:pt x="1083" y="1297"/>
                  </a:cubicBezTo>
                  <a:cubicBezTo>
                    <a:pt x="1065" y="1303"/>
                    <a:pt x="1048" y="1310"/>
                    <a:pt x="1028" y="1317"/>
                  </a:cubicBezTo>
                  <a:cubicBezTo>
                    <a:pt x="1009" y="1270"/>
                    <a:pt x="977" y="1230"/>
                    <a:pt x="977" y="1172"/>
                  </a:cubicBezTo>
                  <a:cubicBezTo>
                    <a:pt x="980" y="868"/>
                    <a:pt x="979" y="564"/>
                    <a:pt x="979" y="260"/>
                  </a:cubicBezTo>
                  <a:cubicBezTo>
                    <a:pt x="979" y="253"/>
                    <a:pt x="979" y="246"/>
                    <a:pt x="979" y="237"/>
                  </a:cubicBezTo>
                  <a:cubicBezTo>
                    <a:pt x="687" y="237"/>
                    <a:pt x="397" y="237"/>
                    <a:pt x="105" y="237"/>
                  </a:cubicBezTo>
                  <a:cubicBezTo>
                    <a:pt x="105" y="674"/>
                    <a:pt x="105" y="1111"/>
                    <a:pt x="105" y="1550"/>
                  </a:cubicBezTo>
                  <a:cubicBezTo>
                    <a:pt x="312" y="1550"/>
                    <a:pt x="518" y="1550"/>
                    <a:pt x="725" y="1550"/>
                  </a:cubicBezTo>
                  <a:cubicBezTo>
                    <a:pt x="713" y="1602"/>
                    <a:pt x="728" y="1643"/>
                    <a:pt x="762" y="1680"/>
                  </a:cubicBezTo>
                  <a:cubicBezTo>
                    <a:pt x="782" y="1701"/>
                    <a:pt x="798" y="1724"/>
                    <a:pt x="813" y="1749"/>
                  </a:cubicBezTo>
                  <a:cubicBezTo>
                    <a:pt x="829" y="1776"/>
                    <a:pt x="852" y="1793"/>
                    <a:pt x="878" y="1808"/>
                  </a:cubicBezTo>
                  <a:cubicBezTo>
                    <a:pt x="925" y="1835"/>
                    <a:pt x="972" y="1862"/>
                    <a:pt x="1018" y="1888"/>
                  </a:cubicBezTo>
                  <a:cubicBezTo>
                    <a:pt x="1004" y="1902"/>
                    <a:pt x="978" y="1912"/>
                    <a:pt x="951" y="1913"/>
                  </a:cubicBezTo>
                  <a:cubicBezTo>
                    <a:pt x="896" y="1913"/>
                    <a:pt x="841" y="1913"/>
                    <a:pt x="786" y="1913"/>
                  </a:cubicBezTo>
                  <a:cubicBezTo>
                    <a:pt x="572" y="1913"/>
                    <a:pt x="358" y="1913"/>
                    <a:pt x="143" y="1913"/>
                  </a:cubicBezTo>
                  <a:cubicBezTo>
                    <a:pt x="72" y="1913"/>
                    <a:pt x="18" y="1870"/>
                    <a:pt x="3" y="1803"/>
                  </a:cubicBezTo>
                  <a:cubicBezTo>
                    <a:pt x="0" y="1790"/>
                    <a:pt x="0" y="1776"/>
                    <a:pt x="0" y="1762"/>
                  </a:cubicBezTo>
                  <a:cubicBezTo>
                    <a:pt x="0" y="1339"/>
                    <a:pt x="0" y="916"/>
                    <a:pt x="0" y="494"/>
                  </a:cubicBezTo>
                  <a:cubicBezTo>
                    <a:pt x="0" y="382"/>
                    <a:pt x="0" y="270"/>
                    <a:pt x="0" y="157"/>
                  </a:cubicBezTo>
                  <a:cubicBezTo>
                    <a:pt x="0" y="71"/>
                    <a:pt x="30" y="29"/>
                    <a:pt x="113" y="2"/>
                  </a:cubicBezTo>
                  <a:cubicBezTo>
                    <a:pt x="114" y="2"/>
                    <a:pt x="115" y="1"/>
                    <a:pt x="116" y="0"/>
                  </a:cubicBezTo>
                  <a:cubicBezTo>
                    <a:pt x="400" y="0"/>
                    <a:pt x="684" y="0"/>
                    <a:pt x="968" y="0"/>
                  </a:cubicBezTo>
                  <a:close/>
                  <a:moveTo>
                    <a:pt x="373" y="1661"/>
                  </a:moveTo>
                  <a:cubicBezTo>
                    <a:pt x="373" y="1696"/>
                    <a:pt x="373" y="1729"/>
                    <a:pt x="373" y="1762"/>
                  </a:cubicBezTo>
                  <a:cubicBezTo>
                    <a:pt x="486" y="1762"/>
                    <a:pt x="598" y="1762"/>
                    <a:pt x="709" y="1762"/>
                  </a:cubicBezTo>
                  <a:cubicBezTo>
                    <a:pt x="709" y="1728"/>
                    <a:pt x="709" y="1695"/>
                    <a:pt x="709" y="1661"/>
                  </a:cubicBezTo>
                  <a:cubicBezTo>
                    <a:pt x="596" y="1661"/>
                    <a:pt x="485" y="1661"/>
                    <a:pt x="373" y="1661"/>
                  </a:cubicBezTo>
                  <a:close/>
                  <a:moveTo>
                    <a:pt x="355" y="140"/>
                  </a:moveTo>
                  <a:cubicBezTo>
                    <a:pt x="480" y="140"/>
                    <a:pt x="603" y="140"/>
                    <a:pt x="727" y="140"/>
                  </a:cubicBezTo>
                  <a:cubicBezTo>
                    <a:pt x="727" y="127"/>
                    <a:pt x="727" y="115"/>
                    <a:pt x="727" y="102"/>
                  </a:cubicBezTo>
                  <a:cubicBezTo>
                    <a:pt x="602" y="102"/>
                    <a:pt x="479" y="102"/>
                    <a:pt x="355" y="102"/>
                  </a:cubicBezTo>
                  <a:cubicBezTo>
                    <a:pt x="355" y="115"/>
                    <a:pt x="355" y="127"/>
                    <a:pt x="355" y="140"/>
                  </a:cubicBezTo>
                  <a:close/>
                  <a:moveTo>
                    <a:pt x="886" y="122"/>
                  </a:moveTo>
                  <a:cubicBezTo>
                    <a:pt x="886" y="103"/>
                    <a:pt x="871" y="88"/>
                    <a:pt x="852" y="89"/>
                  </a:cubicBezTo>
                  <a:cubicBezTo>
                    <a:pt x="832" y="89"/>
                    <a:pt x="818" y="103"/>
                    <a:pt x="817" y="122"/>
                  </a:cubicBezTo>
                  <a:cubicBezTo>
                    <a:pt x="817" y="142"/>
                    <a:pt x="832" y="157"/>
                    <a:pt x="851" y="157"/>
                  </a:cubicBezTo>
                  <a:cubicBezTo>
                    <a:pt x="871" y="157"/>
                    <a:pt x="886" y="143"/>
                    <a:pt x="886"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1" name="Freeform 80">
              <a:extLst>
                <a:ext uri="{FF2B5EF4-FFF2-40B4-BE49-F238E27FC236}">
                  <a16:creationId xmlns:a16="http://schemas.microsoft.com/office/drawing/2014/main" id="{B574CE00-5DAC-41DE-9080-21B0CE32BE37}"/>
                </a:ext>
              </a:extLst>
            </p:cNvPr>
            <p:cNvSpPr>
              <a:spLocks/>
            </p:cNvSpPr>
            <p:nvPr/>
          </p:nvSpPr>
          <p:spPr bwMode="auto">
            <a:xfrm>
              <a:off x="1369804" y="5384384"/>
              <a:ext cx="135030" cy="145286"/>
            </a:xfrm>
            <a:custGeom>
              <a:avLst/>
              <a:gdLst>
                <a:gd name="T0" fmla="*/ 383 w 764"/>
                <a:gd name="T1" fmla="*/ 271 h 822"/>
                <a:gd name="T2" fmla="*/ 398 w 764"/>
                <a:gd name="T3" fmla="*/ 255 h 822"/>
                <a:gd name="T4" fmla="*/ 492 w 764"/>
                <a:gd name="T5" fmla="*/ 250 h 822"/>
                <a:gd name="T6" fmla="*/ 519 w 764"/>
                <a:gd name="T7" fmla="*/ 256 h 822"/>
                <a:gd name="T8" fmla="*/ 647 w 764"/>
                <a:gd name="T9" fmla="*/ 311 h 822"/>
                <a:gd name="T10" fmla="*/ 729 w 764"/>
                <a:gd name="T11" fmla="*/ 492 h 822"/>
                <a:gd name="T12" fmla="*/ 754 w 764"/>
                <a:gd name="T13" fmla="*/ 632 h 822"/>
                <a:gd name="T14" fmla="*/ 754 w 764"/>
                <a:gd name="T15" fmla="*/ 634 h 822"/>
                <a:gd name="T16" fmla="*/ 758 w 764"/>
                <a:gd name="T17" fmla="*/ 679 h 822"/>
                <a:gd name="T18" fmla="*/ 719 w 764"/>
                <a:gd name="T19" fmla="*/ 701 h 822"/>
                <a:gd name="T20" fmla="*/ 497 w 764"/>
                <a:gd name="T21" fmla="*/ 812 h 822"/>
                <a:gd name="T22" fmla="*/ 477 w 764"/>
                <a:gd name="T23" fmla="*/ 822 h 822"/>
                <a:gd name="T24" fmla="*/ 429 w 764"/>
                <a:gd name="T25" fmla="*/ 780 h 822"/>
                <a:gd name="T26" fmla="*/ 217 w 764"/>
                <a:gd name="T27" fmla="*/ 715 h 822"/>
                <a:gd name="T28" fmla="*/ 189 w 764"/>
                <a:gd name="T29" fmla="*/ 704 h 822"/>
                <a:gd name="T30" fmla="*/ 114 w 764"/>
                <a:gd name="T31" fmla="*/ 649 h 822"/>
                <a:gd name="T32" fmla="*/ 50 w 764"/>
                <a:gd name="T33" fmla="*/ 580 h 822"/>
                <a:gd name="T34" fmla="*/ 22 w 764"/>
                <a:gd name="T35" fmla="*/ 520 h 822"/>
                <a:gd name="T36" fmla="*/ 63 w 764"/>
                <a:gd name="T37" fmla="*/ 487 h 822"/>
                <a:gd name="T38" fmla="*/ 109 w 764"/>
                <a:gd name="T39" fmla="*/ 509 h 822"/>
                <a:gd name="T40" fmla="*/ 216 w 764"/>
                <a:gd name="T41" fmla="*/ 585 h 822"/>
                <a:gd name="T42" fmla="*/ 251 w 764"/>
                <a:gd name="T43" fmla="*/ 595 h 822"/>
                <a:gd name="T44" fmla="*/ 250 w 764"/>
                <a:gd name="T45" fmla="*/ 556 h 822"/>
                <a:gd name="T46" fmla="*/ 221 w 764"/>
                <a:gd name="T47" fmla="*/ 487 h 822"/>
                <a:gd name="T48" fmla="*/ 24 w 764"/>
                <a:gd name="T49" fmla="*/ 109 h 822"/>
                <a:gd name="T50" fmla="*/ 4 w 764"/>
                <a:gd name="T51" fmla="*/ 36 h 822"/>
                <a:gd name="T52" fmla="*/ 42 w 764"/>
                <a:gd name="T53" fmla="*/ 8 h 822"/>
                <a:gd name="T54" fmla="*/ 99 w 764"/>
                <a:gd name="T55" fmla="*/ 56 h 822"/>
                <a:gd name="T56" fmla="*/ 223 w 764"/>
                <a:gd name="T57" fmla="*/ 251 h 822"/>
                <a:gd name="T58" fmla="*/ 258 w 764"/>
                <a:gd name="T59" fmla="*/ 302 h 822"/>
                <a:gd name="T60" fmla="*/ 383 w 764"/>
                <a:gd name="T61" fmla="*/ 271 h 8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64" h="822">
                  <a:moveTo>
                    <a:pt x="383" y="271"/>
                  </a:moveTo>
                  <a:cubicBezTo>
                    <a:pt x="388" y="266"/>
                    <a:pt x="393" y="260"/>
                    <a:pt x="398" y="255"/>
                  </a:cubicBezTo>
                  <a:cubicBezTo>
                    <a:pt x="428" y="228"/>
                    <a:pt x="460" y="225"/>
                    <a:pt x="492" y="250"/>
                  </a:cubicBezTo>
                  <a:cubicBezTo>
                    <a:pt x="501" y="256"/>
                    <a:pt x="508" y="259"/>
                    <a:pt x="519" y="256"/>
                  </a:cubicBezTo>
                  <a:cubicBezTo>
                    <a:pt x="575" y="241"/>
                    <a:pt x="620" y="260"/>
                    <a:pt x="647" y="311"/>
                  </a:cubicBezTo>
                  <a:cubicBezTo>
                    <a:pt x="677" y="370"/>
                    <a:pt x="712" y="427"/>
                    <a:pt x="729" y="492"/>
                  </a:cubicBezTo>
                  <a:cubicBezTo>
                    <a:pt x="741" y="538"/>
                    <a:pt x="746" y="585"/>
                    <a:pt x="754" y="632"/>
                  </a:cubicBezTo>
                  <a:cubicBezTo>
                    <a:pt x="754" y="633"/>
                    <a:pt x="754" y="634"/>
                    <a:pt x="754" y="634"/>
                  </a:cubicBezTo>
                  <a:cubicBezTo>
                    <a:pt x="756" y="650"/>
                    <a:pt x="764" y="668"/>
                    <a:pt x="758" y="679"/>
                  </a:cubicBezTo>
                  <a:cubicBezTo>
                    <a:pt x="752" y="690"/>
                    <a:pt x="733" y="694"/>
                    <a:pt x="719" y="701"/>
                  </a:cubicBezTo>
                  <a:cubicBezTo>
                    <a:pt x="645" y="738"/>
                    <a:pt x="571" y="775"/>
                    <a:pt x="497" y="812"/>
                  </a:cubicBezTo>
                  <a:cubicBezTo>
                    <a:pt x="490" y="816"/>
                    <a:pt x="484" y="818"/>
                    <a:pt x="477" y="822"/>
                  </a:cubicBezTo>
                  <a:cubicBezTo>
                    <a:pt x="470" y="795"/>
                    <a:pt x="457" y="782"/>
                    <a:pt x="429" y="780"/>
                  </a:cubicBezTo>
                  <a:cubicBezTo>
                    <a:pt x="353" y="774"/>
                    <a:pt x="282" y="753"/>
                    <a:pt x="217" y="715"/>
                  </a:cubicBezTo>
                  <a:cubicBezTo>
                    <a:pt x="208" y="710"/>
                    <a:pt x="198" y="708"/>
                    <a:pt x="189" y="704"/>
                  </a:cubicBezTo>
                  <a:cubicBezTo>
                    <a:pt x="159" y="693"/>
                    <a:pt x="134" y="676"/>
                    <a:pt x="114" y="649"/>
                  </a:cubicBezTo>
                  <a:cubicBezTo>
                    <a:pt x="96" y="623"/>
                    <a:pt x="72" y="602"/>
                    <a:pt x="50" y="580"/>
                  </a:cubicBezTo>
                  <a:cubicBezTo>
                    <a:pt x="33" y="563"/>
                    <a:pt x="23" y="544"/>
                    <a:pt x="22" y="520"/>
                  </a:cubicBezTo>
                  <a:cubicBezTo>
                    <a:pt x="22" y="496"/>
                    <a:pt x="39" y="481"/>
                    <a:pt x="63" y="487"/>
                  </a:cubicBezTo>
                  <a:cubicBezTo>
                    <a:pt x="79" y="492"/>
                    <a:pt x="95" y="500"/>
                    <a:pt x="109" y="509"/>
                  </a:cubicBezTo>
                  <a:cubicBezTo>
                    <a:pt x="145" y="534"/>
                    <a:pt x="180" y="560"/>
                    <a:pt x="216" y="585"/>
                  </a:cubicBezTo>
                  <a:cubicBezTo>
                    <a:pt x="226" y="591"/>
                    <a:pt x="239" y="592"/>
                    <a:pt x="251" y="595"/>
                  </a:cubicBezTo>
                  <a:cubicBezTo>
                    <a:pt x="251" y="582"/>
                    <a:pt x="254" y="568"/>
                    <a:pt x="250" y="556"/>
                  </a:cubicBezTo>
                  <a:cubicBezTo>
                    <a:pt x="243" y="532"/>
                    <a:pt x="232" y="509"/>
                    <a:pt x="221" y="487"/>
                  </a:cubicBezTo>
                  <a:cubicBezTo>
                    <a:pt x="156" y="361"/>
                    <a:pt x="89" y="236"/>
                    <a:pt x="24" y="109"/>
                  </a:cubicBezTo>
                  <a:cubicBezTo>
                    <a:pt x="13" y="87"/>
                    <a:pt x="7" y="61"/>
                    <a:pt x="4" y="36"/>
                  </a:cubicBezTo>
                  <a:cubicBezTo>
                    <a:pt x="0" y="11"/>
                    <a:pt x="17" y="0"/>
                    <a:pt x="42" y="8"/>
                  </a:cubicBezTo>
                  <a:cubicBezTo>
                    <a:pt x="67" y="16"/>
                    <a:pt x="85" y="34"/>
                    <a:pt x="99" y="56"/>
                  </a:cubicBezTo>
                  <a:cubicBezTo>
                    <a:pt x="141" y="121"/>
                    <a:pt x="182" y="186"/>
                    <a:pt x="223" y="251"/>
                  </a:cubicBezTo>
                  <a:cubicBezTo>
                    <a:pt x="234" y="269"/>
                    <a:pt x="246" y="285"/>
                    <a:pt x="258" y="302"/>
                  </a:cubicBezTo>
                  <a:cubicBezTo>
                    <a:pt x="307" y="242"/>
                    <a:pt x="327" y="237"/>
                    <a:pt x="383" y="2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2" name="Freeform 81">
              <a:extLst>
                <a:ext uri="{FF2B5EF4-FFF2-40B4-BE49-F238E27FC236}">
                  <a16:creationId xmlns:a16="http://schemas.microsoft.com/office/drawing/2014/main" id="{711C0766-98C3-43BB-B4F0-C1026C879DDF}"/>
                </a:ext>
              </a:extLst>
            </p:cNvPr>
            <p:cNvSpPr>
              <a:spLocks/>
            </p:cNvSpPr>
            <p:nvPr/>
          </p:nvSpPr>
          <p:spPr bwMode="auto">
            <a:xfrm>
              <a:off x="1267802" y="5330090"/>
              <a:ext cx="130984" cy="15338"/>
            </a:xfrm>
            <a:custGeom>
              <a:avLst/>
              <a:gdLst>
                <a:gd name="T0" fmla="*/ 373 w 741"/>
                <a:gd name="T1" fmla="*/ 86 h 87"/>
                <a:gd name="T2" fmla="*/ 56 w 741"/>
                <a:gd name="T3" fmla="*/ 86 h 87"/>
                <a:gd name="T4" fmla="*/ 13 w 741"/>
                <a:gd name="T5" fmla="*/ 30 h 87"/>
                <a:gd name="T6" fmla="*/ 42 w 741"/>
                <a:gd name="T7" fmla="*/ 5 h 87"/>
                <a:gd name="T8" fmla="*/ 71 w 741"/>
                <a:gd name="T9" fmla="*/ 1 h 87"/>
                <a:gd name="T10" fmla="*/ 682 w 741"/>
                <a:gd name="T11" fmla="*/ 2 h 87"/>
                <a:gd name="T12" fmla="*/ 708 w 741"/>
                <a:gd name="T13" fmla="*/ 4 h 87"/>
                <a:gd name="T14" fmla="*/ 740 w 741"/>
                <a:gd name="T15" fmla="*/ 46 h 87"/>
                <a:gd name="T16" fmla="*/ 704 w 741"/>
                <a:gd name="T17" fmla="*/ 86 h 87"/>
                <a:gd name="T18" fmla="*/ 681 w 741"/>
                <a:gd name="T19" fmla="*/ 86 h 87"/>
                <a:gd name="T20" fmla="*/ 373 w 741"/>
                <a:gd name="T21" fmla="*/ 86 h 87"/>
                <a:gd name="T22" fmla="*/ 373 w 741"/>
                <a:gd name="T23" fmla="*/ 8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41" h="87">
                  <a:moveTo>
                    <a:pt x="373" y="86"/>
                  </a:moveTo>
                  <a:cubicBezTo>
                    <a:pt x="268" y="86"/>
                    <a:pt x="162" y="87"/>
                    <a:pt x="56" y="86"/>
                  </a:cubicBezTo>
                  <a:cubicBezTo>
                    <a:pt x="21" y="86"/>
                    <a:pt x="0" y="59"/>
                    <a:pt x="13" y="30"/>
                  </a:cubicBezTo>
                  <a:cubicBezTo>
                    <a:pt x="18" y="19"/>
                    <a:pt x="31" y="11"/>
                    <a:pt x="42" y="5"/>
                  </a:cubicBezTo>
                  <a:cubicBezTo>
                    <a:pt x="50" y="0"/>
                    <a:pt x="61" y="1"/>
                    <a:pt x="71" y="1"/>
                  </a:cubicBezTo>
                  <a:cubicBezTo>
                    <a:pt x="275" y="1"/>
                    <a:pt x="478" y="1"/>
                    <a:pt x="682" y="2"/>
                  </a:cubicBezTo>
                  <a:cubicBezTo>
                    <a:pt x="690" y="2"/>
                    <a:pt x="699" y="2"/>
                    <a:pt x="708" y="4"/>
                  </a:cubicBezTo>
                  <a:cubicBezTo>
                    <a:pt x="727" y="8"/>
                    <a:pt x="741" y="27"/>
                    <a:pt x="740" y="46"/>
                  </a:cubicBezTo>
                  <a:cubicBezTo>
                    <a:pt x="739" y="66"/>
                    <a:pt x="723" y="83"/>
                    <a:pt x="704" y="86"/>
                  </a:cubicBezTo>
                  <a:cubicBezTo>
                    <a:pt x="696" y="87"/>
                    <a:pt x="689" y="86"/>
                    <a:pt x="681" y="86"/>
                  </a:cubicBezTo>
                  <a:cubicBezTo>
                    <a:pt x="579" y="87"/>
                    <a:pt x="476" y="86"/>
                    <a:pt x="373" y="86"/>
                  </a:cubicBezTo>
                  <a:cubicBezTo>
                    <a:pt x="373" y="86"/>
                    <a:pt x="373" y="86"/>
                    <a:pt x="373" y="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3" name="Freeform 82">
              <a:extLst>
                <a:ext uri="{FF2B5EF4-FFF2-40B4-BE49-F238E27FC236}">
                  <a16:creationId xmlns:a16="http://schemas.microsoft.com/office/drawing/2014/main" id="{B7E88A7C-E12A-4E29-BF6E-5ACB54F3FA76}"/>
                </a:ext>
              </a:extLst>
            </p:cNvPr>
            <p:cNvSpPr>
              <a:spLocks/>
            </p:cNvSpPr>
            <p:nvPr/>
          </p:nvSpPr>
          <p:spPr bwMode="auto">
            <a:xfrm>
              <a:off x="1268367" y="5361707"/>
              <a:ext cx="130043" cy="15526"/>
            </a:xfrm>
            <a:custGeom>
              <a:avLst/>
              <a:gdLst>
                <a:gd name="T0" fmla="*/ 369 w 736"/>
                <a:gd name="T1" fmla="*/ 0 h 88"/>
                <a:gd name="T2" fmla="*/ 682 w 736"/>
                <a:gd name="T3" fmla="*/ 0 h 88"/>
                <a:gd name="T4" fmla="*/ 729 w 736"/>
                <a:gd name="T5" fmla="*/ 27 h 88"/>
                <a:gd name="T6" fmla="*/ 722 w 736"/>
                <a:gd name="T7" fmla="*/ 70 h 88"/>
                <a:gd name="T8" fmla="*/ 680 w 736"/>
                <a:gd name="T9" fmla="*/ 84 h 88"/>
                <a:gd name="T10" fmla="*/ 616 w 736"/>
                <a:gd name="T11" fmla="*/ 84 h 88"/>
                <a:gd name="T12" fmla="*/ 597 w 736"/>
                <a:gd name="T13" fmla="*/ 86 h 88"/>
                <a:gd name="T14" fmla="*/ 60 w 736"/>
                <a:gd name="T15" fmla="*/ 86 h 88"/>
                <a:gd name="T16" fmla="*/ 41 w 736"/>
                <a:gd name="T17" fmla="*/ 84 h 88"/>
                <a:gd name="T18" fmla="*/ 2 w 736"/>
                <a:gd name="T19" fmla="*/ 40 h 88"/>
                <a:gd name="T20" fmla="*/ 48 w 736"/>
                <a:gd name="T21" fmla="*/ 1 h 88"/>
                <a:gd name="T22" fmla="*/ 283 w 736"/>
                <a:gd name="T23" fmla="*/ 0 h 88"/>
                <a:gd name="T24" fmla="*/ 369 w 736"/>
                <a:gd name="T25" fmla="*/ 0 h 88"/>
                <a:gd name="T26" fmla="*/ 369 w 736"/>
                <a:gd name="T27"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6" h="88">
                  <a:moveTo>
                    <a:pt x="369" y="0"/>
                  </a:moveTo>
                  <a:cubicBezTo>
                    <a:pt x="473" y="0"/>
                    <a:pt x="578" y="1"/>
                    <a:pt x="682" y="0"/>
                  </a:cubicBezTo>
                  <a:cubicBezTo>
                    <a:pt x="703" y="0"/>
                    <a:pt x="721" y="7"/>
                    <a:pt x="729" y="27"/>
                  </a:cubicBezTo>
                  <a:cubicBezTo>
                    <a:pt x="736" y="42"/>
                    <a:pt x="733" y="58"/>
                    <a:pt x="722" y="70"/>
                  </a:cubicBezTo>
                  <a:cubicBezTo>
                    <a:pt x="711" y="83"/>
                    <a:pt x="695" y="88"/>
                    <a:pt x="680" y="84"/>
                  </a:cubicBezTo>
                  <a:cubicBezTo>
                    <a:pt x="658" y="78"/>
                    <a:pt x="637" y="76"/>
                    <a:pt x="616" y="84"/>
                  </a:cubicBezTo>
                  <a:cubicBezTo>
                    <a:pt x="610" y="86"/>
                    <a:pt x="603" y="86"/>
                    <a:pt x="597" y="86"/>
                  </a:cubicBezTo>
                  <a:cubicBezTo>
                    <a:pt x="418" y="86"/>
                    <a:pt x="239" y="86"/>
                    <a:pt x="60" y="86"/>
                  </a:cubicBezTo>
                  <a:cubicBezTo>
                    <a:pt x="53" y="86"/>
                    <a:pt x="47" y="86"/>
                    <a:pt x="41" y="84"/>
                  </a:cubicBezTo>
                  <a:cubicBezTo>
                    <a:pt x="16" y="80"/>
                    <a:pt x="0" y="62"/>
                    <a:pt x="2" y="40"/>
                  </a:cubicBezTo>
                  <a:cubicBezTo>
                    <a:pt x="3" y="17"/>
                    <a:pt x="21" y="1"/>
                    <a:pt x="48" y="1"/>
                  </a:cubicBezTo>
                  <a:cubicBezTo>
                    <a:pt x="126" y="0"/>
                    <a:pt x="204" y="0"/>
                    <a:pt x="283" y="0"/>
                  </a:cubicBezTo>
                  <a:cubicBezTo>
                    <a:pt x="311" y="0"/>
                    <a:pt x="340" y="0"/>
                    <a:pt x="369" y="0"/>
                  </a:cubicBezTo>
                  <a:cubicBezTo>
                    <a:pt x="369" y="0"/>
                    <a:pt x="369" y="0"/>
                    <a:pt x="36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4" name="Freeform 83">
              <a:extLst>
                <a:ext uri="{FF2B5EF4-FFF2-40B4-BE49-F238E27FC236}">
                  <a16:creationId xmlns:a16="http://schemas.microsoft.com/office/drawing/2014/main" id="{E5BB5FD7-598C-4684-8003-7044EAC9414C}"/>
                </a:ext>
              </a:extLst>
            </p:cNvPr>
            <p:cNvSpPr>
              <a:spLocks/>
            </p:cNvSpPr>
            <p:nvPr/>
          </p:nvSpPr>
          <p:spPr bwMode="auto">
            <a:xfrm>
              <a:off x="1266579" y="5393512"/>
              <a:ext cx="93627" cy="15244"/>
            </a:xfrm>
            <a:custGeom>
              <a:avLst/>
              <a:gdLst>
                <a:gd name="T0" fmla="*/ 530 w 530"/>
                <a:gd name="T1" fmla="*/ 86 h 86"/>
                <a:gd name="T2" fmla="*/ 300 w 530"/>
                <a:gd name="T3" fmla="*/ 86 h 86"/>
                <a:gd name="T4" fmla="*/ 59 w 530"/>
                <a:gd name="T5" fmla="*/ 86 h 86"/>
                <a:gd name="T6" fmla="*/ 18 w 530"/>
                <a:gd name="T7" fmla="*/ 22 h 86"/>
                <a:gd name="T8" fmla="*/ 64 w 530"/>
                <a:gd name="T9" fmla="*/ 0 h 86"/>
                <a:gd name="T10" fmla="*/ 230 w 530"/>
                <a:gd name="T11" fmla="*/ 1 h 86"/>
                <a:gd name="T12" fmla="*/ 488 w 530"/>
                <a:gd name="T13" fmla="*/ 0 h 86"/>
                <a:gd name="T14" fmla="*/ 509 w 530"/>
                <a:gd name="T15" fmla="*/ 17 h 86"/>
                <a:gd name="T16" fmla="*/ 530 w 530"/>
                <a:gd name="T17" fmla="*/ 8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0" h="86">
                  <a:moveTo>
                    <a:pt x="530" y="86"/>
                  </a:moveTo>
                  <a:cubicBezTo>
                    <a:pt x="452" y="86"/>
                    <a:pt x="376" y="86"/>
                    <a:pt x="300" y="86"/>
                  </a:cubicBezTo>
                  <a:cubicBezTo>
                    <a:pt x="219" y="86"/>
                    <a:pt x="139" y="86"/>
                    <a:pt x="59" y="86"/>
                  </a:cubicBezTo>
                  <a:cubicBezTo>
                    <a:pt x="22" y="85"/>
                    <a:pt x="0" y="52"/>
                    <a:pt x="18" y="22"/>
                  </a:cubicBezTo>
                  <a:cubicBezTo>
                    <a:pt x="28" y="5"/>
                    <a:pt x="45" y="1"/>
                    <a:pt x="64" y="0"/>
                  </a:cubicBezTo>
                  <a:cubicBezTo>
                    <a:pt x="120" y="0"/>
                    <a:pt x="175" y="1"/>
                    <a:pt x="230" y="1"/>
                  </a:cubicBezTo>
                  <a:cubicBezTo>
                    <a:pt x="316" y="1"/>
                    <a:pt x="402" y="1"/>
                    <a:pt x="488" y="0"/>
                  </a:cubicBezTo>
                  <a:cubicBezTo>
                    <a:pt x="501" y="0"/>
                    <a:pt x="506" y="4"/>
                    <a:pt x="509" y="17"/>
                  </a:cubicBezTo>
                  <a:cubicBezTo>
                    <a:pt x="514" y="40"/>
                    <a:pt x="522" y="62"/>
                    <a:pt x="530" y="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5" name="Freeform 84">
              <a:extLst>
                <a:ext uri="{FF2B5EF4-FFF2-40B4-BE49-F238E27FC236}">
                  <a16:creationId xmlns:a16="http://schemas.microsoft.com/office/drawing/2014/main" id="{AD89AFB4-A3DC-4A34-AB5E-E27E037351FD}"/>
                </a:ext>
              </a:extLst>
            </p:cNvPr>
            <p:cNvSpPr>
              <a:spLocks noEditPoints="1"/>
            </p:cNvSpPr>
            <p:nvPr/>
          </p:nvSpPr>
          <p:spPr bwMode="auto">
            <a:xfrm>
              <a:off x="1273260" y="5255471"/>
              <a:ext cx="54106" cy="57964"/>
            </a:xfrm>
            <a:custGeom>
              <a:avLst/>
              <a:gdLst>
                <a:gd name="T0" fmla="*/ 306 w 306"/>
                <a:gd name="T1" fmla="*/ 165 h 328"/>
                <a:gd name="T2" fmla="*/ 306 w 306"/>
                <a:gd name="T3" fmla="*/ 303 h 328"/>
                <a:gd name="T4" fmla="*/ 282 w 306"/>
                <a:gd name="T5" fmla="*/ 328 h 328"/>
                <a:gd name="T6" fmla="*/ 24 w 306"/>
                <a:gd name="T7" fmla="*/ 328 h 328"/>
                <a:gd name="T8" fmla="*/ 0 w 306"/>
                <a:gd name="T9" fmla="*/ 304 h 328"/>
                <a:gd name="T10" fmla="*/ 0 w 306"/>
                <a:gd name="T11" fmla="*/ 25 h 328"/>
                <a:gd name="T12" fmla="*/ 24 w 306"/>
                <a:gd name="T13" fmla="*/ 0 h 328"/>
                <a:gd name="T14" fmla="*/ 282 w 306"/>
                <a:gd name="T15" fmla="*/ 0 h 328"/>
                <a:gd name="T16" fmla="*/ 306 w 306"/>
                <a:gd name="T17" fmla="*/ 25 h 328"/>
                <a:gd name="T18" fmla="*/ 306 w 306"/>
                <a:gd name="T19" fmla="*/ 165 h 328"/>
                <a:gd name="T20" fmla="*/ 288 w 306"/>
                <a:gd name="T21" fmla="*/ 310 h 328"/>
                <a:gd name="T22" fmla="*/ 288 w 306"/>
                <a:gd name="T23" fmla="*/ 19 h 328"/>
                <a:gd name="T24" fmla="*/ 18 w 306"/>
                <a:gd name="T25" fmla="*/ 19 h 328"/>
                <a:gd name="T26" fmla="*/ 18 w 306"/>
                <a:gd name="T27" fmla="*/ 310 h 328"/>
                <a:gd name="T28" fmla="*/ 288 w 306"/>
                <a:gd name="T29" fmla="*/ 310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6" h="328">
                  <a:moveTo>
                    <a:pt x="306" y="165"/>
                  </a:moveTo>
                  <a:cubicBezTo>
                    <a:pt x="306" y="211"/>
                    <a:pt x="305" y="257"/>
                    <a:pt x="306" y="303"/>
                  </a:cubicBezTo>
                  <a:cubicBezTo>
                    <a:pt x="306" y="321"/>
                    <a:pt x="299" y="328"/>
                    <a:pt x="282" y="328"/>
                  </a:cubicBezTo>
                  <a:cubicBezTo>
                    <a:pt x="196" y="328"/>
                    <a:pt x="110" y="328"/>
                    <a:pt x="24" y="328"/>
                  </a:cubicBezTo>
                  <a:cubicBezTo>
                    <a:pt x="7" y="328"/>
                    <a:pt x="0" y="321"/>
                    <a:pt x="0" y="304"/>
                  </a:cubicBezTo>
                  <a:cubicBezTo>
                    <a:pt x="0" y="211"/>
                    <a:pt x="0" y="118"/>
                    <a:pt x="0" y="25"/>
                  </a:cubicBezTo>
                  <a:cubicBezTo>
                    <a:pt x="0" y="8"/>
                    <a:pt x="7" y="0"/>
                    <a:pt x="24" y="0"/>
                  </a:cubicBezTo>
                  <a:cubicBezTo>
                    <a:pt x="110" y="1"/>
                    <a:pt x="196" y="1"/>
                    <a:pt x="282" y="0"/>
                  </a:cubicBezTo>
                  <a:cubicBezTo>
                    <a:pt x="299" y="0"/>
                    <a:pt x="306" y="8"/>
                    <a:pt x="306" y="25"/>
                  </a:cubicBezTo>
                  <a:cubicBezTo>
                    <a:pt x="305" y="72"/>
                    <a:pt x="306" y="119"/>
                    <a:pt x="306" y="165"/>
                  </a:cubicBezTo>
                  <a:close/>
                  <a:moveTo>
                    <a:pt x="288" y="310"/>
                  </a:moveTo>
                  <a:cubicBezTo>
                    <a:pt x="288" y="212"/>
                    <a:pt x="288" y="116"/>
                    <a:pt x="288" y="19"/>
                  </a:cubicBezTo>
                  <a:cubicBezTo>
                    <a:pt x="197" y="19"/>
                    <a:pt x="107" y="19"/>
                    <a:pt x="18" y="19"/>
                  </a:cubicBezTo>
                  <a:cubicBezTo>
                    <a:pt x="18" y="117"/>
                    <a:pt x="18" y="213"/>
                    <a:pt x="18" y="310"/>
                  </a:cubicBezTo>
                  <a:cubicBezTo>
                    <a:pt x="108" y="310"/>
                    <a:pt x="198" y="310"/>
                    <a:pt x="288" y="3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6" name="Freeform 85">
              <a:extLst>
                <a:ext uri="{FF2B5EF4-FFF2-40B4-BE49-F238E27FC236}">
                  <a16:creationId xmlns:a16="http://schemas.microsoft.com/office/drawing/2014/main" id="{366AC222-07B7-42FE-9504-E36E700B1A0A}"/>
                </a:ext>
              </a:extLst>
            </p:cNvPr>
            <p:cNvSpPr>
              <a:spLocks/>
            </p:cNvSpPr>
            <p:nvPr/>
          </p:nvSpPr>
          <p:spPr bwMode="auto">
            <a:xfrm>
              <a:off x="1278906" y="5261305"/>
              <a:ext cx="42814" cy="46296"/>
            </a:xfrm>
            <a:custGeom>
              <a:avLst/>
              <a:gdLst>
                <a:gd name="T0" fmla="*/ 0 w 242"/>
                <a:gd name="T1" fmla="*/ 0 h 262"/>
                <a:gd name="T2" fmla="*/ 242 w 242"/>
                <a:gd name="T3" fmla="*/ 0 h 262"/>
                <a:gd name="T4" fmla="*/ 242 w 242"/>
                <a:gd name="T5" fmla="*/ 262 h 262"/>
                <a:gd name="T6" fmla="*/ 0 w 242"/>
                <a:gd name="T7" fmla="*/ 262 h 262"/>
                <a:gd name="T8" fmla="*/ 0 w 242"/>
                <a:gd name="T9" fmla="*/ 0 h 262"/>
              </a:gdLst>
              <a:ahLst/>
              <a:cxnLst>
                <a:cxn ang="0">
                  <a:pos x="T0" y="T1"/>
                </a:cxn>
                <a:cxn ang="0">
                  <a:pos x="T2" y="T3"/>
                </a:cxn>
                <a:cxn ang="0">
                  <a:pos x="T4" y="T5"/>
                </a:cxn>
                <a:cxn ang="0">
                  <a:pos x="T6" y="T7"/>
                </a:cxn>
                <a:cxn ang="0">
                  <a:pos x="T8" y="T9"/>
                </a:cxn>
              </a:cxnLst>
              <a:rect l="0" t="0" r="r" b="b"/>
              <a:pathLst>
                <a:path w="242" h="262">
                  <a:moveTo>
                    <a:pt x="0" y="0"/>
                  </a:moveTo>
                  <a:cubicBezTo>
                    <a:pt x="81" y="0"/>
                    <a:pt x="161" y="0"/>
                    <a:pt x="242" y="0"/>
                  </a:cubicBezTo>
                  <a:cubicBezTo>
                    <a:pt x="242" y="88"/>
                    <a:pt x="242" y="174"/>
                    <a:pt x="242" y="262"/>
                  </a:cubicBezTo>
                  <a:cubicBezTo>
                    <a:pt x="161" y="262"/>
                    <a:pt x="82" y="262"/>
                    <a:pt x="0" y="262"/>
                  </a:cubicBezTo>
                  <a:cubicBezTo>
                    <a:pt x="0" y="175"/>
                    <a:pt x="0" y="89"/>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3" name="Subtitle 2">
            <a:extLst>
              <a:ext uri="{FF2B5EF4-FFF2-40B4-BE49-F238E27FC236}">
                <a16:creationId xmlns:a16="http://schemas.microsoft.com/office/drawing/2014/main" id="{01C64BF0-EBE3-492D-8324-D376E5912CB2}"/>
              </a:ext>
            </a:extLst>
          </p:cNvPr>
          <p:cNvSpPr>
            <a:spLocks noGrp="1"/>
          </p:cNvSpPr>
          <p:nvPr>
            <p:ph type="subTitle" idx="1"/>
          </p:nvPr>
        </p:nvSpPr>
        <p:spPr>
          <a:xfrm>
            <a:off x="8406590" y="4351640"/>
            <a:ext cx="3751233" cy="841894"/>
          </a:xfrm>
        </p:spPr>
        <p:txBody>
          <a:bodyPr>
            <a:noAutofit/>
          </a:bodyPr>
          <a:lstStyle>
            <a:lvl1pPr marL="0" indent="0" algn="ctr">
              <a:buNone/>
              <a:defRPr lang="en-IN" sz="2800" b="1" kern="1200" dirty="0">
                <a:solidFill>
                  <a:srgbClr val="4472C4"/>
                </a:solidFill>
                <a:latin typeface="Open Sans"/>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IN" dirty="0"/>
          </a:p>
        </p:txBody>
      </p:sp>
      <p:sp>
        <p:nvSpPr>
          <p:cNvPr id="2" name="Title 1">
            <a:extLst>
              <a:ext uri="{FF2B5EF4-FFF2-40B4-BE49-F238E27FC236}">
                <a16:creationId xmlns:a16="http://schemas.microsoft.com/office/drawing/2014/main" id="{FB69DEA1-6681-41B4-AAB8-B88DD17817B3}"/>
              </a:ext>
            </a:extLst>
          </p:cNvPr>
          <p:cNvSpPr>
            <a:spLocks noGrp="1"/>
          </p:cNvSpPr>
          <p:nvPr>
            <p:ph type="ctrTitle" hasCustomPrompt="1"/>
          </p:nvPr>
        </p:nvSpPr>
        <p:spPr>
          <a:xfrm>
            <a:off x="8441206" y="3264725"/>
            <a:ext cx="3699549" cy="841894"/>
          </a:xfrm>
        </p:spPr>
        <p:txBody>
          <a:bodyPr anchor="b">
            <a:noAutofit/>
          </a:bodyPr>
          <a:lstStyle>
            <a:lvl1pPr algn="l">
              <a:defRPr lang="en-IN" sz="2800" b="1" kern="1200" dirty="0">
                <a:solidFill>
                  <a:srgbClr val="4472C4"/>
                </a:solidFill>
                <a:latin typeface="Open Sans"/>
                <a:ea typeface="+mn-ea"/>
                <a:cs typeface="+mn-cs"/>
              </a:defRPr>
            </a:lvl1pPr>
          </a:lstStyle>
          <a:p>
            <a:r>
              <a:rPr lang="en-US" dirty="0"/>
              <a:t>INSERT TITLE HERE</a:t>
            </a:r>
            <a:endParaRPr lang="en-IN" dirty="0"/>
          </a:p>
        </p:txBody>
      </p:sp>
      <p:sp>
        <p:nvSpPr>
          <p:cNvPr id="4" name="Date Placeholder 3">
            <a:extLst>
              <a:ext uri="{FF2B5EF4-FFF2-40B4-BE49-F238E27FC236}">
                <a16:creationId xmlns:a16="http://schemas.microsoft.com/office/drawing/2014/main" id="{DEE176DF-1DD6-4AC2-B628-16C94B3422CE}"/>
              </a:ext>
            </a:extLst>
          </p:cNvPr>
          <p:cNvSpPr>
            <a:spLocks noGrp="1"/>
          </p:cNvSpPr>
          <p:nvPr>
            <p:ph type="dt" sz="half" idx="10"/>
          </p:nvPr>
        </p:nvSpPr>
        <p:spPr>
          <a:xfrm>
            <a:off x="9611619" y="5675130"/>
            <a:ext cx="1467207" cy="362446"/>
          </a:xfrm>
        </p:spPr>
        <p:txBody>
          <a:bodyPr/>
          <a:lstStyle>
            <a:lvl1pPr>
              <a:defRPr sz="1800">
                <a:solidFill>
                  <a:schemeClr val="tx1"/>
                </a:solidFill>
                <a:latin typeface="Open Sans" panose="020B0606030504020204"/>
              </a:defRPr>
            </a:lvl1pPr>
          </a:lstStyle>
          <a:p>
            <a:fld id="{2D37AF7C-131F-4F3D-8640-674317C731D3}" type="datetimeFigureOut">
              <a:rPr lang="en-IN" smtClean="0"/>
              <a:pPr/>
              <a:t>16-12-2021</a:t>
            </a:fld>
            <a:endParaRPr lang="en-IN" dirty="0"/>
          </a:p>
        </p:txBody>
      </p:sp>
    </p:spTree>
    <p:extLst>
      <p:ext uri="{BB962C8B-B14F-4D97-AF65-F5344CB8AC3E}">
        <p14:creationId xmlns:p14="http://schemas.microsoft.com/office/powerpoint/2010/main" val="275565732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3B301EA-AA4A-4585-9453-D36C7B0CED73}"/>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a:solidFill>
            <a:schemeClr val="bg1"/>
          </a:solidFill>
        </p:spPr>
      </p:pic>
      <p:sp>
        <p:nvSpPr>
          <p:cNvPr id="6" name="Rectangle 5">
            <a:extLst>
              <a:ext uri="{FF2B5EF4-FFF2-40B4-BE49-F238E27FC236}">
                <a16:creationId xmlns:a16="http://schemas.microsoft.com/office/drawing/2014/main" id="{2D1FE536-5DD2-40EE-AB90-E008BB034E4B}"/>
              </a:ext>
            </a:extLst>
          </p:cNvPr>
          <p:cNvSpPr/>
          <p:nvPr userDrawn="1"/>
        </p:nvSpPr>
        <p:spPr>
          <a:xfrm>
            <a:off x="0" y="0"/>
            <a:ext cx="12192000" cy="6858000"/>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Parallelogram 8">
            <a:extLst>
              <a:ext uri="{FF2B5EF4-FFF2-40B4-BE49-F238E27FC236}">
                <a16:creationId xmlns:a16="http://schemas.microsoft.com/office/drawing/2014/main" id="{1A5FDD19-38B3-4B9E-BB60-08D2A4FF489B}"/>
              </a:ext>
            </a:extLst>
          </p:cNvPr>
          <p:cNvSpPr/>
          <p:nvPr userDrawn="1"/>
        </p:nvSpPr>
        <p:spPr>
          <a:xfrm>
            <a:off x="0" y="6764154"/>
            <a:ext cx="12192000" cy="108000"/>
          </a:xfrm>
          <a:prstGeom prst="parallelogram">
            <a:avLst>
              <a:gd name="adj" fmla="val 30622"/>
            </a:avLst>
          </a:prstGeom>
          <a:gradFill>
            <a:gsLst>
              <a:gs pos="74000">
                <a:srgbClr val="29B984"/>
              </a:gs>
              <a:gs pos="4000">
                <a:srgbClr val="AAE13C">
                  <a:alpha val="93333"/>
                </a:srgb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dirty="0">
              <a:solidFill>
                <a:schemeClr val="bg1"/>
              </a:solidFill>
              <a:latin typeface="Open Sans" panose="020B0606030504020204"/>
            </a:endParaRPr>
          </a:p>
        </p:txBody>
      </p:sp>
      <p:sp>
        <p:nvSpPr>
          <p:cNvPr id="10" name="Parallelogram 9">
            <a:extLst>
              <a:ext uri="{FF2B5EF4-FFF2-40B4-BE49-F238E27FC236}">
                <a16:creationId xmlns:a16="http://schemas.microsoft.com/office/drawing/2014/main" id="{F061824B-7983-4FAB-9ED9-584380C6C9D1}"/>
              </a:ext>
            </a:extLst>
          </p:cNvPr>
          <p:cNvSpPr/>
          <p:nvPr userDrawn="1"/>
        </p:nvSpPr>
        <p:spPr>
          <a:xfrm>
            <a:off x="1154400" y="665670"/>
            <a:ext cx="11037600" cy="45719"/>
          </a:xfrm>
          <a:prstGeom prst="parallelogram">
            <a:avLst>
              <a:gd name="adj" fmla="val 30622"/>
            </a:avLst>
          </a:prstGeom>
          <a:gradFill>
            <a:gsLst>
              <a:gs pos="74000">
                <a:srgbClr val="29B984"/>
              </a:gs>
              <a:gs pos="4000">
                <a:srgbClr val="AAE13C">
                  <a:alpha val="93333"/>
                </a:srgb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dirty="0">
              <a:solidFill>
                <a:schemeClr val="bg1"/>
              </a:solidFill>
              <a:latin typeface="Open Sans" panose="020B0606030504020204"/>
            </a:endParaRPr>
          </a:p>
        </p:txBody>
      </p:sp>
      <p:grpSp>
        <p:nvGrpSpPr>
          <p:cNvPr id="11" name="Group 10">
            <a:extLst>
              <a:ext uri="{FF2B5EF4-FFF2-40B4-BE49-F238E27FC236}">
                <a16:creationId xmlns:a16="http://schemas.microsoft.com/office/drawing/2014/main" id="{79C413F4-C0AA-4794-AD95-95A768794AED}"/>
              </a:ext>
            </a:extLst>
          </p:cNvPr>
          <p:cNvGrpSpPr/>
          <p:nvPr userDrawn="1"/>
        </p:nvGrpSpPr>
        <p:grpSpPr>
          <a:xfrm>
            <a:off x="-1" y="-21511"/>
            <a:ext cx="1500957" cy="732900"/>
            <a:chOff x="0" y="316782"/>
            <a:chExt cx="985710" cy="468000"/>
          </a:xfrm>
        </p:grpSpPr>
        <p:sp>
          <p:nvSpPr>
            <p:cNvPr id="12" name="Parallelogram 11">
              <a:extLst>
                <a:ext uri="{FF2B5EF4-FFF2-40B4-BE49-F238E27FC236}">
                  <a16:creationId xmlns:a16="http://schemas.microsoft.com/office/drawing/2014/main" id="{021FD099-28DC-453C-97B3-CCE5555C33EC}"/>
                </a:ext>
              </a:extLst>
            </p:cNvPr>
            <p:cNvSpPr/>
            <p:nvPr/>
          </p:nvSpPr>
          <p:spPr>
            <a:xfrm>
              <a:off x="0" y="316782"/>
              <a:ext cx="985710" cy="468000"/>
            </a:xfrm>
            <a:prstGeom prst="parallelogram">
              <a:avLst>
                <a:gd name="adj" fmla="val 30622"/>
              </a:avLst>
            </a:prstGeom>
            <a:gradFill>
              <a:gsLst>
                <a:gs pos="74000">
                  <a:srgbClr val="29B984"/>
                </a:gs>
                <a:gs pos="4000">
                  <a:srgbClr val="AAE13C">
                    <a:alpha val="93333"/>
                  </a:srgb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dirty="0">
                <a:solidFill>
                  <a:schemeClr val="bg1"/>
                </a:solidFill>
                <a:latin typeface="Open Sans" panose="020B0606030504020204"/>
              </a:endParaRPr>
            </a:p>
          </p:txBody>
        </p:sp>
        <p:sp>
          <p:nvSpPr>
            <p:cNvPr id="13" name="Rectangle 12">
              <a:extLst>
                <a:ext uri="{FF2B5EF4-FFF2-40B4-BE49-F238E27FC236}">
                  <a16:creationId xmlns:a16="http://schemas.microsoft.com/office/drawing/2014/main" id="{BDBF4F97-D4D0-4532-9DC7-4560794F303C}"/>
                </a:ext>
              </a:extLst>
            </p:cNvPr>
            <p:cNvSpPr/>
            <p:nvPr/>
          </p:nvSpPr>
          <p:spPr>
            <a:xfrm>
              <a:off x="1039" y="316782"/>
              <a:ext cx="194872" cy="468000"/>
            </a:xfrm>
            <a:prstGeom prst="rect">
              <a:avLst/>
            </a:prstGeom>
            <a:solidFill>
              <a:srgbClr val="29B9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4" name="Picture 2" descr="Brillio">
              <a:extLst>
                <a:ext uri="{FF2B5EF4-FFF2-40B4-BE49-F238E27FC236}">
                  <a16:creationId xmlns:a16="http://schemas.microsoft.com/office/drawing/2014/main" id="{2B92F449-1D56-4369-B68D-DC9A784D59C8}"/>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37250" y="414702"/>
              <a:ext cx="648000" cy="272161"/>
            </a:xfrm>
            <a:prstGeom prst="rect">
              <a:avLst/>
            </a:prstGeom>
            <a:noFill/>
            <a:extLst>
              <a:ext uri="{909E8E84-426E-40DD-AFC4-6F175D3DCCD1}">
                <a14:hiddenFill xmlns:a14="http://schemas.microsoft.com/office/drawing/2010/main">
                  <a:solidFill>
                    <a:srgbClr val="FFFFFF"/>
                  </a:solidFill>
                </a14:hiddenFill>
              </a:ext>
            </a:extLst>
          </p:spPr>
        </p:pic>
      </p:grpSp>
      <p:sp>
        <p:nvSpPr>
          <p:cNvPr id="17" name="Text Placeholder 16">
            <a:extLst>
              <a:ext uri="{FF2B5EF4-FFF2-40B4-BE49-F238E27FC236}">
                <a16:creationId xmlns:a16="http://schemas.microsoft.com/office/drawing/2014/main" id="{7A16C1C1-3A5C-414E-A7FA-2DFE54DEB650}"/>
              </a:ext>
            </a:extLst>
          </p:cNvPr>
          <p:cNvSpPr>
            <a:spLocks noGrp="1"/>
          </p:cNvSpPr>
          <p:nvPr>
            <p:ph type="body" sz="quarter" idx="10" hasCustomPrompt="1"/>
          </p:nvPr>
        </p:nvSpPr>
        <p:spPr>
          <a:xfrm>
            <a:off x="1708367" y="53058"/>
            <a:ext cx="4605337" cy="558800"/>
          </a:xfrm>
        </p:spPr>
        <p:txBody>
          <a:bodyPr/>
          <a:lstStyle>
            <a:lvl1pPr>
              <a:buNone/>
              <a:defRPr kumimoji="0" lang="en-IN" sz="2800" b="1" i="0" u="none" strike="noStrike" kern="1200" cap="none" spc="0" normalizeH="0" baseline="0" dirty="0">
                <a:ln>
                  <a:noFill/>
                </a:ln>
                <a:solidFill>
                  <a:srgbClr val="4472C4"/>
                </a:solidFill>
                <a:effectLst/>
                <a:uLnTx/>
                <a:uFillTx/>
                <a:latin typeface="Open Sans"/>
                <a:ea typeface="+mn-ea"/>
                <a:cs typeface="+mn-cs"/>
              </a:defRPr>
            </a:lvl1pPr>
          </a:lstStyle>
          <a:p>
            <a:pPr lvl="0"/>
            <a:r>
              <a:rPr lang="en-IN" dirty="0"/>
              <a:t>AGENDA</a:t>
            </a:r>
          </a:p>
        </p:txBody>
      </p:sp>
    </p:spTree>
    <p:extLst>
      <p:ext uri="{BB962C8B-B14F-4D97-AF65-F5344CB8AC3E}">
        <p14:creationId xmlns:p14="http://schemas.microsoft.com/office/powerpoint/2010/main" val="297577572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78EF687B-CB19-48BD-894E-978182F72BD2}"/>
              </a:ext>
            </a:extLst>
          </p:cNvPr>
          <p:cNvSpPr>
            <a:spLocks noGrp="1"/>
          </p:cNvSpPr>
          <p:nvPr>
            <p:ph type="dt" sz="half" idx="10"/>
          </p:nvPr>
        </p:nvSpPr>
        <p:spPr/>
        <p:txBody>
          <a:bodyPr/>
          <a:lstStyle/>
          <a:p>
            <a:fld id="{2D37AF7C-131F-4F3D-8640-674317C731D3}" type="datetimeFigureOut">
              <a:rPr lang="en-IN" smtClean="0"/>
              <a:t>16-12-2021</a:t>
            </a:fld>
            <a:endParaRPr lang="en-IN"/>
          </a:p>
        </p:txBody>
      </p:sp>
      <p:sp>
        <p:nvSpPr>
          <p:cNvPr id="4" name="Footer Placeholder 3">
            <a:extLst>
              <a:ext uri="{FF2B5EF4-FFF2-40B4-BE49-F238E27FC236}">
                <a16:creationId xmlns:a16="http://schemas.microsoft.com/office/drawing/2014/main" id="{0C04FE4C-5A9D-454F-B1D6-D9A2047BA1A4}"/>
              </a:ext>
            </a:extLst>
          </p:cNvPr>
          <p:cNvSpPr>
            <a:spLocks noGrp="1"/>
          </p:cNvSpPr>
          <p:nvPr>
            <p:ph type="ftr" sz="quarter" idx="11"/>
          </p:nvPr>
        </p:nvSpPr>
        <p:spPr/>
        <p:txBody>
          <a:bodyPr/>
          <a:lstStyle/>
          <a:p>
            <a:r>
              <a:rPr lang="en-IN"/>
              <a:t>© 2020 BRILLIO TECHNOLOGIES</a:t>
            </a:r>
            <a:endParaRPr lang="en-IN" dirty="0"/>
          </a:p>
        </p:txBody>
      </p:sp>
      <p:pic>
        <p:nvPicPr>
          <p:cNvPr id="5" name="Picture 4" descr="A picture containing table, monitor, sitting, light&#10;&#10;Description automatically generated">
            <a:extLst>
              <a:ext uri="{FF2B5EF4-FFF2-40B4-BE49-F238E27FC236}">
                <a16:creationId xmlns:a16="http://schemas.microsoft.com/office/drawing/2014/main" id="{BB95B52F-7374-4A32-824C-78D66DC41DBE}"/>
              </a:ext>
            </a:extLst>
          </p:cNvPr>
          <p:cNvPicPr>
            <a:picLocks noChangeAspect="1"/>
          </p:cNvPicPr>
          <p:nvPr userDrawn="1"/>
        </p:nvPicPr>
        <p:blipFill>
          <a:blip r:embed="rId2">
            <a:grayscl/>
            <a:extLst>
              <a:ext uri="{28A0092B-C50C-407E-A947-70E740481C1C}">
                <a14:useLocalDpi xmlns:a14="http://schemas.microsoft.com/office/drawing/2010/main"/>
              </a:ext>
            </a:extLst>
          </a:blip>
          <a:stretch>
            <a:fillRect/>
          </a:stretch>
        </p:blipFill>
        <p:spPr>
          <a:xfrm>
            <a:off x="0" y="0"/>
            <a:ext cx="12174376" cy="6818154"/>
          </a:xfrm>
          <a:prstGeom prst="rect">
            <a:avLst/>
          </a:prstGeom>
        </p:spPr>
      </p:pic>
      <p:sp>
        <p:nvSpPr>
          <p:cNvPr id="6" name="Parallelogram 5">
            <a:extLst>
              <a:ext uri="{FF2B5EF4-FFF2-40B4-BE49-F238E27FC236}">
                <a16:creationId xmlns:a16="http://schemas.microsoft.com/office/drawing/2014/main" id="{96253E67-BCB5-41C8-824D-8D3CE80D3836}"/>
              </a:ext>
            </a:extLst>
          </p:cNvPr>
          <p:cNvSpPr/>
          <p:nvPr userDrawn="1"/>
        </p:nvSpPr>
        <p:spPr>
          <a:xfrm>
            <a:off x="0" y="6764154"/>
            <a:ext cx="12192000" cy="108000"/>
          </a:xfrm>
          <a:prstGeom prst="parallelogram">
            <a:avLst>
              <a:gd name="adj" fmla="val 30622"/>
            </a:avLst>
          </a:prstGeom>
          <a:gradFill>
            <a:gsLst>
              <a:gs pos="74000">
                <a:srgbClr val="29B984"/>
              </a:gs>
              <a:gs pos="4000">
                <a:srgbClr val="AAE13C">
                  <a:alpha val="93333"/>
                </a:srgb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dirty="0">
              <a:solidFill>
                <a:schemeClr val="bg1"/>
              </a:solidFill>
              <a:latin typeface="Open Sans" panose="020B0606030504020204"/>
            </a:endParaRPr>
          </a:p>
        </p:txBody>
      </p:sp>
      <p:sp>
        <p:nvSpPr>
          <p:cNvPr id="7" name="Parallelogram 24">
            <a:extLst>
              <a:ext uri="{FF2B5EF4-FFF2-40B4-BE49-F238E27FC236}">
                <a16:creationId xmlns:a16="http://schemas.microsoft.com/office/drawing/2014/main" id="{06C8708E-24B7-4DF9-B4C2-C7A93A3932E2}"/>
              </a:ext>
            </a:extLst>
          </p:cNvPr>
          <p:cNvSpPr/>
          <p:nvPr userDrawn="1"/>
        </p:nvSpPr>
        <p:spPr>
          <a:xfrm>
            <a:off x="3877265" y="-9086"/>
            <a:ext cx="8314736" cy="6770834"/>
          </a:xfrm>
          <a:custGeom>
            <a:avLst/>
            <a:gdLst>
              <a:gd name="connsiteX0" fmla="*/ 0 w 9725129"/>
              <a:gd name="connsiteY0" fmla="*/ 6754792 h 6754792"/>
              <a:gd name="connsiteX1" fmla="*/ 1979019 w 9725129"/>
              <a:gd name="connsiteY1" fmla="*/ 0 h 6754792"/>
              <a:gd name="connsiteX2" fmla="*/ 9725129 w 9725129"/>
              <a:gd name="connsiteY2" fmla="*/ 0 h 6754792"/>
              <a:gd name="connsiteX3" fmla="*/ 7746110 w 9725129"/>
              <a:gd name="connsiteY3" fmla="*/ 6754792 h 6754792"/>
              <a:gd name="connsiteX4" fmla="*/ 0 w 9725129"/>
              <a:gd name="connsiteY4" fmla="*/ 6754792 h 6754792"/>
              <a:gd name="connsiteX0" fmla="*/ 0 w 7880287"/>
              <a:gd name="connsiteY0" fmla="*/ 6754792 h 6754792"/>
              <a:gd name="connsiteX1" fmla="*/ 1979019 w 7880287"/>
              <a:gd name="connsiteY1" fmla="*/ 0 h 6754792"/>
              <a:gd name="connsiteX2" fmla="*/ 7880287 w 7880287"/>
              <a:gd name="connsiteY2" fmla="*/ 16042 h 6754792"/>
              <a:gd name="connsiteX3" fmla="*/ 7746110 w 7880287"/>
              <a:gd name="connsiteY3" fmla="*/ 6754792 h 6754792"/>
              <a:gd name="connsiteX4" fmla="*/ 0 w 7880287"/>
              <a:gd name="connsiteY4" fmla="*/ 6754792 h 6754792"/>
              <a:gd name="connsiteX0" fmla="*/ 0 w 7800076"/>
              <a:gd name="connsiteY0" fmla="*/ 6754792 h 6754792"/>
              <a:gd name="connsiteX1" fmla="*/ 1979019 w 7800076"/>
              <a:gd name="connsiteY1" fmla="*/ 0 h 6754792"/>
              <a:gd name="connsiteX2" fmla="*/ 7800076 w 7800076"/>
              <a:gd name="connsiteY2" fmla="*/ 16042 h 6754792"/>
              <a:gd name="connsiteX3" fmla="*/ 7746110 w 7800076"/>
              <a:gd name="connsiteY3" fmla="*/ 6754792 h 6754792"/>
              <a:gd name="connsiteX4" fmla="*/ 0 w 7800076"/>
              <a:gd name="connsiteY4" fmla="*/ 6754792 h 6754792"/>
              <a:gd name="connsiteX0" fmla="*/ 0 w 7767778"/>
              <a:gd name="connsiteY0" fmla="*/ 6754792 h 6754792"/>
              <a:gd name="connsiteX1" fmla="*/ 1979019 w 7767778"/>
              <a:gd name="connsiteY1" fmla="*/ 0 h 6754792"/>
              <a:gd name="connsiteX2" fmla="*/ 7767778 w 7767778"/>
              <a:gd name="connsiteY2" fmla="*/ 16042 h 6754792"/>
              <a:gd name="connsiteX3" fmla="*/ 7746110 w 7767778"/>
              <a:gd name="connsiteY3" fmla="*/ 6754792 h 6754792"/>
              <a:gd name="connsiteX4" fmla="*/ 0 w 7767778"/>
              <a:gd name="connsiteY4" fmla="*/ 6754792 h 67547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67778" h="6754792">
                <a:moveTo>
                  <a:pt x="0" y="6754792"/>
                </a:moveTo>
                <a:lnTo>
                  <a:pt x="1979019" y="0"/>
                </a:lnTo>
                <a:lnTo>
                  <a:pt x="7767778" y="16042"/>
                </a:lnTo>
                <a:cubicBezTo>
                  <a:pt x="7760555" y="2262292"/>
                  <a:pt x="7753333" y="4508542"/>
                  <a:pt x="7746110" y="6754792"/>
                </a:cubicBezTo>
                <a:lnTo>
                  <a:pt x="0" y="6754792"/>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9" name="Group 8">
            <a:extLst>
              <a:ext uri="{FF2B5EF4-FFF2-40B4-BE49-F238E27FC236}">
                <a16:creationId xmlns:a16="http://schemas.microsoft.com/office/drawing/2014/main" id="{A20D28CF-87E8-4516-976E-DED94316E7FF}"/>
              </a:ext>
            </a:extLst>
          </p:cNvPr>
          <p:cNvGrpSpPr>
            <a:grpSpLocks noChangeAspect="1"/>
          </p:cNvGrpSpPr>
          <p:nvPr userDrawn="1"/>
        </p:nvGrpSpPr>
        <p:grpSpPr>
          <a:xfrm>
            <a:off x="4601466" y="4319042"/>
            <a:ext cx="6408000" cy="132436"/>
            <a:chOff x="4633549" y="4174666"/>
            <a:chExt cx="9057851" cy="187200"/>
          </a:xfrm>
        </p:grpSpPr>
        <p:sp>
          <p:nvSpPr>
            <p:cNvPr id="10" name="Parallelogram 9">
              <a:extLst>
                <a:ext uri="{FF2B5EF4-FFF2-40B4-BE49-F238E27FC236}">
                  <a16:creationId xmlns:a16="http://schemas.microsoft.com/office/drawing/2014/main" id="{7D3822BA-5ACF-45BA-AA05-04E9F42D4803}"/>
                </a:ext>
              </a:extLst>
            </p:cNvPr>
            <p:cNvSpPr>
              <a:spLocks/>
            </p:cNvSpPr>
            <p:nvPr/>
          </p:nvSpPr>
          <p:spPr bwMode="auto">
            <a:xfrm>
              <a:off x="4633549" y="4174666"/>
              <a:ext cx="7091821" cy="186787"/>
            </a:xfrm>
            <a:prstGeom prst="parallelogram">
              <a:avLst>
                <a:gd name="adj" fmla="val 30354"/>
              </a:avLst>
            </a:prstGeom>
            <a:gradFill flip="none" rotWithShape="1">
              <a:gsLst>
                <a:gs pos="51000">
                  <a:srgbClr val="6ACD60"/>
                </a:gs>
                <a:gs pos="98000">
                  <a:srgbClr val="29B984"/>
                </a:gs>
                <a:gs pos="0">
                  <a:srgbClr val="AAE13C">
                    <a:alpha val="93333"/>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a:solidFill>
                    <a:schemeClr val="lt1"/>
                  </a:solidFill>
                </a:rPr>
                <a:t> </a:t>
              </a:r>
            </a:p>
          </p:txBody>
        </p:sp>
        <p:sp>
          <p:nvSpPr>
            <p:cNvPr id="11" name="Parallelogram 10">
              <a:extLst>
                <a:ext uri="{FF2B5EF4-FFF2-40B4-BE49-F238E27FC236}">
                  <a16:creationId xmlns:a16="http://schemas.microsoft.com/office/drawing/2014/main" id="{668BBD6F-85B4-4804-BBE9-76FD8FB8049C}"/>
                </a:ext>
              </a:extLst>
            </p:cNvPr>
            <p:cNvSpPr>
              <a:spLocks/>
            </p:cNvSpPr>
            <p:nvPr/>
          </p:nvSpPr>
          <p:spPr bwMode="auto">
            <a:xfrm>
              <a:off x="11783261" y="4174666"/>
              <a:ext cx="569659" cy="187200"/>
            </a:xfrm>
            <a:prstGeom prst="parallelogram">
              <a:avLst>
                <a:gd name="adj" fmla="val 30354"/>
              </a:avLst>
            </a:prstGeom>
            <a:gradFill flip="none" rotWithShape="1">
              <a:gsLst>
                <a:gs pos="51000">
                  <a:srgbClr val="6ACD60"/>
                </a:gs>
                <a:gs pos="98000">
                  <a:srgbClr val="29B984"/>
                </a:gs>
                <a:gs pos="0">
                  <a:srgbClr val="AAE13C">
                    <a:alpha val="93333"/>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a:solidFill>
                    <a:schemeClr val="lt1"/>
                  </a:solidFill>
                </a:rPr>
                <a:t> </a:t>
              </a:r>
            </a:p>
          </p:txBody>
        </p:sp>
        <p:sp>
          <p:nvSpPr>
            <p:cNvPr id="12" name="Parallelogram 11">
              <a:extLst>
                <a:ext uri="{FF2B5EF4-FFF2-40B4-BE49-F238E27FC236}">
                  <a16:creationId xmlns:a16="http://schemas.microsoft.com/office/drawing/2014/main" id="{CDD36B92-165D-4E0A-9019-7C866CFC2E5D}"/>
                </a:ext>
              </a:extLst>
            </p:cNvPr>
            <p:cNvSpPr>
              <a:spLocks/>
            </p:cNvSpPr>
            <p:nvPr/>
          </p:nvSpPr>
          <p:spPr bwMode="auto">
            <a:xfrm>
              <a:off x="12446109" y="4174666"/>
              <a:ext cx="569659" cy="187200"/>
            </a:xfrm>
            <a:prstGeom prst="parallelogram">
              <a:avLst>
                <a:gd name="adj" fmla="val 30354"/>
              </a:avLst>
            </a:prstGeom>
            <a:gradFill flip="none" rotWithShape="1">
              <a:gsLst>
                <a:gs pos="51000">
                  <a:srgbClr val="6ACD60"/>
                </a:gs>
                <a:gs pos="98000">
                  <a:srgbClr val="29B984"/>
                </a:gs>
                <a:gs pos="0">
                  <a:srgbClr val="AAE13C">
                    <a:alpha val="93333"/>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a:solidFill>
                    <a:schemeClr val="lt1"/>
                  </a:solidFill>
                </a:rPr>
                <a:t> </a:t>
              </a:r>
            </a:p>
          </p:txBody>
        </p:sp>
        <p:sp>
          <p:nvSpPr>
            <p:cNvPr id="13" name="Parallelogram 12">
              <a:extLst>
                <a:ext uri="{FF2B5EF4-FFF2-40B4-BE49-F238E27FC236}">
                  <a16:creationId xmlns:a16="http://schemas.microsoft.com/office/drawing/2014/main" id="{967CB7D4-B9F0-4DAC-81A2-DE341085D579}"/>
                </a:ext>
              </a:extLst>
            </p:cNvPr>
            <p:cNvSpPr>
              <a:spLocks/>
            </p:cNvSpPr>
            <p:nvPr/>
          </p:nvSpPr>
          <p:spPr bwMode="auto">
            <a:xfrm>
              <a:off x="13121741" y="4174666"/>
              <a:ext cx="569659" cy="187200"/>
            </a:xfrm>
            <a:prstGeom prst="parallelogram">
              <a:avLst>
                <a:gd name="adj" fmla="val 30354"/>
              </a:avLst>
            </a:prstGeom>
            <a:gradFill flip="none" rotWithShape="1">
              <a:gsLst>
                <a:gs pos="51000">
                  <a:srgbClr val="6ACD60"/>
                </a:gs>
                <a:gs pos="98000">
                  <a:srgbClr val="29B984"/>
                </a:gs>
                <a:gs pos="0">
                  <a:srgbClr val="AAE13C">
                    <a:alpha val="93333"/>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a:solidFill>
                    <a:schemeClr val="lt1"/>
                  </a:solidFill>
                </a:rPr>
                <a:t> </a:t>
              </a:r>
            </a:p>
          </p:txBody>
        </p:sp>
      </p:grpSp>
      <p:sp>
        <p:nvSpPr>
          <p:cNvPr id="19" name="Text Placeholder 18">
            <a:extLst>
              <a:ext uri="{FF2B5EF4-FFF2-40B4-BE49-F238E27FC236}">
                <a16:creationId xmlns:a16="http://schemas.microsoft.com/office/drawing/2014/main" id="{2444ABE3-9696-4E75-AAD1-4371C7E30097}"/>
              </a:ext>
            </a:extLst>
          </p:cNvPr>
          <p:cNvSpPr>
            <a:spLocks noGrp="1"/>
          </p:cNvSpPr>
          <p:nvPr>
            <p:ph type="body" sz="quarter" idx="12" hasCustomPrompt="1"/>
          </p:nvPr>
        </p:nvSpPr>
        <p:spPr>
          <a:xfrm>
            <a:off x="5184956" y="3751851"/>
            <a:ext cx="5418877" cy="722313"/>
          </a:xfrm>
        </p:spPr>
        <p:txBody>
          <a:bodyPr/>
          <a:lstStyle>
            <a:lvl1pPr>
              <a:buNone/>
              <a:defRPr lang="en-IN" sz="2800" b="1" kern="1200" dirty="0">
                <a:solidFill>
                  <a:srgbClr val="4472C4"/>
                </a:solidFill>
                <a:latin typeface="Open Sans"/>
                <a:ea typeface="+mn-ea"/>
                <a:cs typeface="+mn-cs"/>
              </a:defRPr>
            </a:lvl1pPr>
          </a:lstStyle>
          <a:p>
            <a:pPr lvl="0"/>
            <a:r>
              <a:rPr lang="en-IN" sz="2800" b="1" kern="1200" dirty="0">
                <a:solidFill>
                  <a:srgbClr val="4472C4"/>
                </a:solidFill>
                <a:latin typeface="Open Sans"/>
                <a:ea typeface="+mn-ea"/>
                <a:cs typeface="+mn-cs"/>
              </a:rPr>
              <a:t>ENTER SECTION HEADER HERE</a:t>
            </a:r>
            <a:endParaRPr lang="en-IN" dirty="0"/>
          </a:p>
        </p:txBody>
      </p:sp>
      <p:grpSp>
        <p:nvGrpSpPr>
          <p:cNvPr id="20" name="Group 19">
            <a:extLst>
              <a:ext uri="{FF2B5EF4-FFF2-40B4-BE49-F238E27FC236}">
                <a16:creationId xmlns:a16="http://schemas.microsoft.com/office/drawing/2014/main" id="{7C9FC9FC-2C68-4573-A42B-FB5035A70156}"/>
              </a:ext>
            </a:extLst>
          </p:cNvPr>
          <p:cNvGrpSpPr/>
          <p:nvPr userDrawn="1"/>
        </p:nvGrpSpPr>
        <p:grpSpPr>
          <a:xfrm>
            <a:off x="-1" y="-21511"/>
            <a:ext cx="1500957" cy="732900"/>
            <a:chOff x="0" y="316782"/>
            <a:chExt cx="985710" cy="468000"/>
          </a:xfrm>
        </p:grpSpPr>
        <p:sp>
          <p:nvSpPr>
            <p:cNvPr id="21" name="Parallelogram 20">
              <a:extLst>
                <a:ext uri="{FF2B5EF4-FFF2-40B4-BE49-F238E27FC236}">
                  <a16:creationId xmlns:a16="http://schemas.microsoft.com/office/drawing/2014/main" id="{705B0069-F297-41F7-9BA4-0E4CB22B43FD}"/>
                </a:ext>
              </a:extLst>
            </p:cNvPr>
            <p:cNvSpPr/>
            <p:nvPr/>
          </p:nvSpPr>
          <p:spPr>
            <a:xfrm>
              <a:off x="0" y="316782"/>
              <a:ext cx="985710" cy="468000"/>
            </a:xfrm>
            <a:prstGeom prst="parallelogram">
              <a:avLst>
                <a:gd name="adj" fmla="val 30622"/>
              </a:avLst>
            </a:prstGeom>
            <a:gradFill>
              <a:gsLst>
                <a:gs pos="74000">
                  <a:srgbClr val="29B984"/>
                </a:gs>
                <a:gs pos="4000">
                  <a:srgbClr val="AAE13C">
                    <a:alpha val="93333"/>
                  </a:srgb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dirty="0">
                <a:solidFill>
                  <a:schemeClr val="bg1"/>
                </a:solidFill>
                <a:latin typeface="Open Sans" panose="020B0606030504020204"/>
              </a:endParaRPr>
            </a:p>
          </p:txBody>
        </p:sp>
        <p:sp>
          <p:nvSpPr>
            <p:cNvPr id="22" name="Rectangle 21">
              <a:extLst>
                <a:ext uri="{FF2B5EF4-FFF2-40B4-BE49-F238E27FC236}">
                  <a16:creationId xmlns:a16="http://schemas.microsoft.com/office/drawing/2014/main" id="{621A625B-3A9E-4AD0-BB6B-79DE6F77E91B}"/>
                </a:ext>
              </a:extLst>
            </p:cNvPr>
            <p:cNvSpPr/>
            <p:nvPr/>
          </p:nvSpPr>
          <p:spPr>
            <a:xfrm>
              <a:off x="1039" y="316782"/>
              <a:ext cx="194872" cy="468000"/>
            </a:xfrm>
            <a:prstGeom prst="rect">
              <a:avLst/>
            </a:prstGeom>
            <a:solidFill>
              <a:srgbClr val="29B9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3" name="Picture 2" descr="Brillio">
              <a:extLst>
                <a:ext uri="{FF2B5EF4-FFF2-40B4-BE49-F238E27FC236}">
                  <a16:creationId xmlns:a16="http://schemas.microsoft.com/office/drawing/2014/main" id="{170B25D9-4A53-4E02-881E-C7E949D6B1AA}"/>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37250" y="414702"/>
              <a:ext cx="648000" cy="27216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55163876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Image + Text">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C9983EA-3F45-4317-8BCA-5BF78BE2AED1}"/>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a:solidFill>
            <a:schemeClr val="bg1"/>
          </a:solidFill>
        </p:spPr>
      </p:pic>
      <p:sp>
        <p:nvSpPr>
          <p:cNvPr id="6" name="Rectangle 5">
            <a:extLst>
              <a:ext uri="{FF2B5EF4-FFF2-40B4-BE49-F238E27FC236}">
                <a16:creationId xmlns:a16="http://schemas.microsoft.com/office/drawing/2014/main" id="{D479E4D3-22F4-404C-AAAB-F658A4CD833E}"/>
              </a:ext>
            </a:extLst>
          </p:cNvPr>
          <p:cNvSpPr>
            <a:spLocks noChangeArrowheads="1"/>
          </p:cNvSpPr>
          <p:nvPr userDrawn="1"/>
        </p:nvSpPr>
        <p:spPr bwMode="auto">
          <a:xfrm>
            <a:off x="-8021" y="0"/>
            <a:ext cx="12192000" cy="6868064"/>
          </a:xfrm>
          <a:prstGeom prst="rect">
            <a:avLst/>
          </a:prstGeom>
          <a:solidFill>
            <a:schemeClr val="bg1">
              <a:alpha val="92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 name="Title 1">
            <a:extLst>
              <a:ext uri="{FF2B5EF4-FFF2-40B4-BE49-F238E27FC236}">
                <a16:creationId xmlns:a16="http://schemas.microsoft.com/office/drawing/2014/main" id="{0933456D-1321-4DBE-8C07-8273C4F3A43D}"/>
              </a:ext>
            </a:extLst>
          </p:cNvPr>
          <p:cNvSpPr>
            <a:spLocks noGrp="1"/>
          </p:cNvSpPr>
          <p:nvPr>
            <p:ph type="title" hasCustomPrompt="1"/>
          </p:nvPr>
        </p:nvSpPr>
        <p:spPr>
          <a:xfrm>
            <a:off x="1809656" y="21981"/>
            <a:ext cx="9416513" cy="689408"/>
          </a:xfrm>
        </p:spPr>
        <p:txBody>
          <a:bodyPr/>
          <a:lstStyle>
            <a:lvl1pPr>
              <a:defRPr lang="en-IN" sz="2800" b="1" kern="1200" dirty="0">
                <a:solidFill>
                  <a:srgbClr val="4472C4"/>
                </a:solidFill>
                <a:latin typeface="Open Sans"/>
                <a:ea typeface="+mn-ea"/>
                <a:cs typeface="+mn-cs"/>
              </a:defRPr>
            </a:lvl1pPr>
          </a:lstStyle>
          <a:p>
            <a:r>
              <a:rPr lang="en-US" dirty="0"/>
              <a:t>IMAGE + TEXT</a:t>
            </a:r>
            <a:endParaRPr lang="en-IN" dirty="0"/>
          </a:p>
        </p:txBody>
      </p:sp>
      <p:sp>
        <p:nvSpPr>
          <p:cNvPr id="3" name="Date Placeholder 2">
            <a:extLst>
              <a:ext uri="{FF2B5EF4-FFF2-40B4-BE49-F238E27FC236}">
                <a16:creationId xmlns:a16="http://schemas.microsoft.com/office/drawing/2014/main" id="{52665572-B9BF-4BA9-8137-7E479376AB72}"/>
              </a:ext>
            </a:extLst>
          </p:cNvPr>
          <p:cNvSpPr>
            <a:spLocks noGrp="1"/>
          </p:cNvSpPr>
          <p:nvPr>
            <p:ph type="dt" sz="half" idx="10"/>
          </p:nvPr>
        </p:nvSpPr>
        <p:spPr/>
        <p:txBody>
          <a:bodyPr/>
          <a:lstStyle/>
          <a:p>
            <a:fld id="{2D37AF7C-131F-4F3D-8640-674317C731D3}" type="datetimeFigureOut">
              <a:rPr lang="en-IN" smtClean="0"/>
              <a:t>16-12-2021</a:t>
            </a:fld>
            <a:endParaRPr lang="en-IN"/>
          </a:p>
        </p:txBody>
      </p:sp>
      <p:sp>
        <p:nvSpPr>
          <p:cNvPr id="4" name="Footer Placeholder 3">
            <a:extLst>
              <a:ext uri="{FF2B5EF4-FFF2-40B4-BE49-F238E27FC236}">
                <a16:creationId xmlns:a16="http://schemas.microsoft.com/office/drawing/2014/main" id="{973ACD54-0BF4-4467-9F45-7337F4E7F456}"/>
              </a:ext>
            </a:extLst>
          </p:cNvPr>
          <p:cNvSpPr>
            <a:spLocks noGrp="1"/>
          </p:cNvSpPr>
          <p:nvPr>
            <p:ph type="ftr" sz="quarter" idx="11"/>
          </p:nvPr>
        </p:nvSpPr>
        <p:spPr/>
        <p:txBody>
          <a:bodyPr/>
          <a:lstStyle/>
          <a:p>
            <a:r>
              <a:rPr lang="en-IN"/>
              <a:t>© 2020 BRILLIO TECHNOLOGIES</a:t>
            </a:r>
            <a:endParaRPr lang="en-IN" dirty="0"/>
          </a:p>
        </p:txBody>
      </p:sp>
      <p:sp>
        <p:nvSpPr>
          <p:cNvPr id="8" name="Text Placeholder 7">
            <a:extLst>
              <a:ext uri="{FF2B5EF4-FFF2-40B4-BE49-F238E27FC236}">
                <a16:creationId xmlns:a16="http://schemas.microsoft.com/office/drawing/2014/main" id="{A4F19B81-A20C-4F6C-9EBD-D528BACBB93F}"/>
              </a:ext>
            </a:extLst>
          </p:cNvPr>
          <p:cNvSpPr>
            <a:spLocks noGrp="1"/>
          </p:cNvSpPr>
          <p:nvPr>
            <p:ph type="body" sz="quarter" idx="12"/>
          </p:nvPr>
        </p:nvSpPr>
        <p:spPr>
          <a:xfrm>
            <a:off x="5791200" y="1668462"/>
            <a:ext cx="5562062" cy="439545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2" name="Picture Placeholder 11">
            <a:extLst>
              <a:ext uri="{FF2B5EF4-FFF2-40B4-BE49-F238E27FC236}">
                <a16:creationId xmlns:a16="http://schemas.microsoft.com/office/drawing/2014/main" id="{AAF36C40-CC67-43E2-827C-D19995C78384}"/>
              </a:ext>
            </a:extLst>
          </p:cNvPr>
          <p:cNvSpPr>
            <a:spLocks noGrp="1"/>
          </p:cNvSpPr>
          <p:nvPr>
            <p:ph type="pic" sz="quarter" idx="13"/>
          </p:nvPr>
        </p:nvSpPr>
        <p:spPr>
          <a:xfrm>
            <a:off x="1905192" y="1668462"/>
            <a:ext cx="3714577" cy="4395454"/>
          </a:xfrm>
        </p:spPr>
        <p:txBody>
          <a:bodyPr/>
          <a:lstStyle/>
          <a:p>
            <a:endParaRPr lang="en-IN"/>
          </a:p>
        </p:txBody>
      </p:sp>
      <p:sp>
        <p:nvSpPr>
          <p:cNvPr id="15" name="Parallelogram 14">
            <a:extLst>
              <a:ext uri="{FF2B5EF4-FFF2-40B4-BE49-F238E27FC236}">
                <a16:creationId xmlns:a16="http://schemas.microsoft.com/office/drawing/2014/main" id="{C325E1AA-4698-4511-B88B-2D9D1E95E697}"/>
              </a:ext>
            </a:extLst>
          </p:cNvPr>
          <p:cNvSpPr/>
          <p:nvPr userDrawn="1"/>
        </p:nvSpPr>
        <p:spPr>
          <a:xfrm>
            <a:off x="0" y="6764154"/>
            <a:ext cx="12192000" cy="108000"/>
          </a:xfrm>
          <a:prstGeom prst="parallelogram">
            <a:avLst>
              <a:gd name="adj" fmla="val 30622"/>
            </a:avLst>
          </a:prstGeom>
          <a:gradFill>
            <a:gsLst>
              <a:gs pos="74000">
                <a:srgbClr val="29B984"/>
              </a:gs>
              <a:gs pos="4000">
                <a:srgbClr val="AAE13C">
                  <a:alpha val="93333"/>
                </a:srgb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dirty="0">
              <a:solidFill>
                <a:schemeClr val="bg1"/>
              </a:solidFill>
              <a:latin typeface="Open Sans" panose="020B0606030504020204"/>
            </a:endParaRPr>
          </a:p>
        </p:txBody>
      </p:sp>
      <p:sp>
        <p:nvSpPr>
          <p:cNvPr id="16" name="Parallelogram 15">
            <a:extLst>
              <a:ext uri="{FF2B5EF4-FFF2-40B4-BE49-F238E27FC236}">
                <a16:creationId xmlns:a16="http://schemas.microsoft.com/office/drawing/2014/main" id="{A7771EA0-B8A5-4431-AF23-2340FADB4D9B}"/>
              </a:ext>
            </a:extLst>
          </p:cNvPr>
          <p:cNvSpPr/>
          <p:nvPr userDrawn="1"/>
        </p:nvSpPr>
        <p:spPr>
          <a:xfrm>
            <a:off x="1154400" y="665670"/>
            <a:ext cx="11037600" cy="45719"/>
          </a:xfrm>
          <a:prstGeom prst="parallelogram">
            <a:avLst>
              <a:gd name="adj" fmla="val 30622"/>
            </a:avLst>
          </a:prstGeom>
          <a:gradFill>
            <a:gsLst>
              <a:gs pos="74000">
                <a:srgbClr val="29B984"/>
              </a:gs>
              <a:gs pos="4000">
                <a:srgbClr val="AAE13C">
                  <a:alpha val="93333"/>
                </a:srgb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dirty="0">
              <a:solidFill>
                <a:schemeClr val="bg1"/>
              </a:solidFill>
              <a:latin typeface="Open Sans" panose="020B0606030504020204"/>
            </a:endParaRPr>
          </a:p>
        </p:txBody>
      </p:sp>
      <p:grpSp>
        <p:nvGrpSpPr>
          <p:cNvPr id="25" name="Group 24">
            <a:extLst>
              <a:ext uri="{FF2B5EF4-FFF2-40B4-BE49-F238E27FC236}">
                <a16:creationId xmlns:a16="http://schemas.microsoft.com/office/drawing/2014/main" id="{CE1B5BB7-FF19-43BF-A613-5A54C0E58535}"/>
              </a:ext>
            </a:extLst>
          </p:cNvPr>
          <p:cNvGrpSpPr/>
          <p:nvPr userDrawn="1"/>
        </p:nvGrpSpPr>
        <p:grpSpPr>
          <a:xfrm>
            <a:off x="-1" y="-21511"/>
            <a:ext cx="1500957" cy="732900"/>
            <a:chOff x="0" y="316782"/>
            <a:chExt cx="985710" cy="468000"/>
          </a:xfrm>
        </p:grpSpPr>
        <p:sp>
          <p:nvSpPr>
            <p:cNvPr id="26" name="Parallelogram 25">
              <a:extLst>
                <a:ext uri="{FF2B5EF4-FFF2-40B4-BE49-F238E27FC236}">
                  <a16:creationId xmlns:a16="http://schemas.microsoft.com/office/drawing/2014/main" id="{7B6D9498-C37C-429D-8270-2D576EE442B9}"/>
                </a:ext>
              </a:extLst>
            </p:cNvPr>
            <p:cNvSpPr/>
            <p:nvPr/>
          </p:nvSpPr>
          <p:spPr>
            <a:xfrm>
              <a:off x="0" y="316782"/>
              <a:ext cx="985710" cy="468000"/>
            </a:xfrm>
            <a:prstGeom prst="parallelogram">
              <a:avLst>
                <a:gd name="adj" fmla="val 30622"/>
              </a:avLst>
            </a:prstGeom>
            <a:gradFill>
              <a:gsLst>
                <a:gs pos="74000">
                  <a:srgbClr val="29B984"/>
                </a:gs>
                <a:gs pos="4000">
                  <a:srgbClr val="AAE13C">
                    <a:alpha val="93333"/>
                  </a:srgb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dirty="0">
                <a:solidFill>
                  <a:schemeClr val="bg1"/>
                </a:solidFill>
                <a:latin typeface="Open Sans" panose="020B0606030504020204"/>
              </a:endParaRPr>
            </a:p>
          </p:txBody>
        </p:sp>
        <p:sp>
          <p:nvSpPr>
            <p:cNvPr id="27" name="Rectangle 26">
              <a:extLst>
                <a:ext uri="{FF2B5EF4-FFF2-40B4-BE49-F238E27FC236}">
                  <a16:creationId xmlns:a16="http://schemas.microsoft.com/office/drawing/2014/main" id="{9194B31B-2CA5-473F-941B-F78F6E35638B}"/>
                </a:ext>
              </a:extLst>
            </p:cNvPr>
            <p:cNvSpPr/>
            <p:nvPr/>
          </p:nvSpPr>
          <p:spPr>
            <a:xfrm>
              <a:off x="1039" y="316782"/>
              <a:ext cx="194872" cy="468000"/>
            </a:xfrm>
            <a:prstGeom prst="rect">
              <a:avLst/>
            </a:prstGeom>
            <a:solidFill>
              <a:srgbClr val="29B9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8" name="Picture 2" descr="Brillio">
              <a:extLst>
                <a:ext uri="{FF2B5EF4-FFF2-40B4-BE49-F238E27FC236}">
                  <a16:creationId xmlns:a16="http://schemas.microsoft.com/office/drawing/2014/main" id="{08DF86E6-72D4-47AA-9E76-43074CE0E5F9}"/>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37250" y="414702"/>
              <a:ext cx="648000" cy="27216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04011213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Quotes &amp; Messages">
    <p:spTree>
      <p:nvGrpSpPr>
        <p:cNvPr id="1" name=""/>
        <p:cNvGrpSpPr/>
        <p:nvPr/>
      </p:nvGrpSpPr>
      <p:grpSpPr>
        <a:xfrm>
          <a:off x="0" y="0"/>
          <a:ext cx="0" cy="0"/>
          <a:chOff x="0" y="0"/>
          <a:chExt cx="0" cy="0"/>
        </a:xfrm>
      </p:grpSpPr>
      <p:pic>
        <p:nvPicPr>
          <p:cNvPr id="13" name="Picture 12" descr="A close up of text on a whiteboard&#10;&#10;Description automatically generated">
            <a:extLst>
              <a:ext uri="{FF2B5EF4-FFF2-40B4-BE49-F238E27FC236}">
                <a16:creationId xmlns:a16="http://schemas.microsoft.com/office/drawing/2014/main" id="{744351AB-1AA2-49E0-8757-875245F77B5A}"/>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 y="0"/>
            <a:ext cx="12201752" cy="6858000"/>
          </a:xfrm>
          <a:prstGeom prst="rect">
            <a:avLst/>
          </a:prstGeom>
        </p:spPr>
      </p:pic>
      <p:sp>
        <p:nvSpPr>
          <p:cNvPr id="8" name="Rectangle 7">
            <a:extLst>
              <a:ext uri="{FF2B5EF4-FFF2-40B4-BE49-F238E27FC236}">
                <a16:creationId xmlns:a16="http://schemas.microsoft.com/office/drawing/2014/main" id="{5453D865-F525-4D19-BA43-D6FD83371516}"/>
              </a:ext>
            </a:extLst>
          </p:cNvPr>
          <p:cNvSpPr>
            <a:spLocks noChangeArrowheads="1"/>
          </p:cNvSpPr>
          <p:nvPr userDrawn="1"/>
        </p:nvSpPr>
        <p:spPr bwMode="auto">
          <a:xfrm>
            <a:off x="0" y="-1"/>
            <a:ext cx="12212385" cy="6864719"/>
          </a:xfrm>
          <a:prstGeom prst="rect">
            <a:avLst/>
          </a:prstGeom>
          <a:solidFill>
            <a:schemeClr val="bg1">
              <a:alpha val="92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 name="Title 1">
            <a:extLst>
              <a:ext uri="{FF2B5EF4-FFF2-40B4-BE49-F238E27FC236}">
                <a16:creationId xmlns:a16="http://schemas.microsoft.com/office/drawing/2014/main" id="{5F6A5A7E-CEC1-4DBA-BBCB-109983E3872C}"/>
              </a:ext>
            </a:extLst>
          </p:cNvPr>
          <p:cNvSpPr>
            <a:spLocks noGrp="1"/>
          </p:cNvSpPr>
          <p:nvPr>
            <p:ph type="title" hasCustomPrompt="1"/>
          </p:nvPr>
        </p:nvSpPr>
        <p:spPr>
          <a:xfrm>
            <a:off x="1630465" y="36219"/>
            <a:ext cx="7717982" cy="558215"/>
          </a:xfrm>
        </p:spPr>
        <p:txBody>
          <a:bodyPr/>
          <a:lstStyle>
            <a:lvl1pPr>
              <a:defRPr lang="en-IN" sz="2800" b="1" kern="1200" dirty="0">
                <a:solidFill>
                  <a:srgbClr val="4472C4"/>
                </a:solidFill>
                <a:latin typeface="Open Sans"/>
                <a:ea typeface="+mn-ea"/>
                <a:cs typeface="+mn-cs"/>
              </a:defRPr>
            </a:lvl1pPr>
          </a:lstStyle>
          <a:p>
            <a:r>
              <a:rPr lang="en-US" dirty="0"/>
              <a:t>QUOTES / TESTIMONIALS / MAIN MESSAGE</a:t>
            </a:r>
            <a:endParaRPr lang="en-IN" dirty="0"/>
          </a:p>
        </p:txBody>
      </p:sp>
      <p:sp>
        <p:nvSpPr>
          <p:cNvPr id="10" name="Parallelogram 9">
            <a:extLst>
              <a:ext uri="{FF2B5EF4-FFF2-40B4-BE49-F238E27FC236}">
                <a16:creationId xmlns:a16="http://schemas.microsoft.com/office/drawing/2014/main" id="{B48ACE47-164E-42E5-8D2A-8324A38AE5BB}"/>
              </a:ext>
            </a:extLst>
          </p:cNvPr>
          <p:cNvSpPr>
            <a:spLocks/>
          </p:cNvSpPr>
          <p:nvPr userDrawn="1"/>
        </p:nvSpPr>
        <p:spPr bwMode="auto">
          <a:xfrm>
            <a:off x="970547" y="1430801"/>
            <a:ext cx="10291011" cy="4424567"/>
          </a:xfrm>
          <a:prstGeom prst="parallelogram">
            <a:avLst>
              <a:gd name="adj" fmla="val 30907"/>
            </a:avLst>
          </a:prstGeom>
          <a:noFill/>
          <a:ln w="34925">
            <a:gradFill flip="none" rotWithShape="1">
              <a:gsLst>
                <a:gs pos="0">
                  <a:srgbClr val="30BB80"/>
                </a:gs>
                <a:gs pos="59000">
                  <a:srgbClr val="5DC967"/>
                </a:gs>
                <a:gs pos="100000">
                  <a:srgbClr val="9CDD4F"/>
                </a:gs>
              </a:gsLst>
              <a:lin ang="10800000" scaled="1"/>
              <a:tileRect/>
            </a:gradFill>
          </a:ln>
        </p:spPr>
        <p:txBody>
          <a:bodyPr vert="horz" wrap="square" lIns="91440" tIns="45720" rIns="91440" bIns="45720" numCol="1" anchor="t" anchorCtr="0" compatLnSpc="1">
            <a:prstTxWarp prst="textNoShape">
              <a:avLst/>
            </a:prstTxWarp>
            <a:noAutofit/>
          </a:bodyPr>
          <a:lstStyle/>
          <a:p>
            <a:r>
              <a:rPr lang="en-US"/>
              <a:t> </a:t>
            </a:r>
          </a:p>
        </p:txBody>
      </p:sp>
      <p:cxnSp>
        <p:nvCxnSpPr>
          <p:cNvPr id="14" name="Straight Connector 13">
            <a:extLst>
              <a:ext uri="{FF2B5EF4-FFF2-40B4-BE49-F238E27FC236}">
                <a16:creationId xmlns:a16="http://schemas.microsoft.com/office/drawing/2014/main" id="{06E0A2F1-68D2-4605-8EF0-622AE2EC22E1}"/>
              </a:ext>
            </a:extLst>
          </p:cNvPr>
          <p:cNvCxnSpPr>
            <a:cxnSpLocks/>
          </p:cNvCxnSpPr>
          <p:nvPr userDrawn="1"/>
        </p:nvCxnSpPr>
        <p:spPr>
          <a:xfrm flipH="1">
            <a:off x="5614737" y="1430801"/>
            <a:ext cx="1522479" cy="0"/>
          </a:xfrm>
          <a:prstGeom prst="line">
            <a:avLst/>
          </a:prstGeom>
          <a:ln w="38100">
            <a:solidFill>
              <a:srgbClr val="EBEBEB"/>
            </a:solidFill>
          </a:ln>
        </p:spPr>
        <p:style>
          <a:lnRef idx="1">
            <a:schemeClr val="accent1"/>
          </a:lnRef>
          <a:fillRef idx="0">
            <a:schemeClr val="accent1"/>
          </a:fillRef>
          <a:effectRef idx="0">
            <a:schemeClr val="accent1"/>
          </a:effectRef>
          <a:fontRef idx="minor">
            <a:schemeClr val="tx1"/>
          </a:fontRef>
        </p:style>
      </p:cxnSp>
      <p:pic>
        <p:nvPicPr>
          <p:cNvPr id="12" name="Graphic 11" descr="Open quotation mark">
            <a:extLst>
              <a:ext uri="{FF2B5EF4-FFF2-40B4-BE49-F238E27FC236}">
                <a16:creationId xmlns:a16="http://schemas.microsoft.com/office/drawing/2014/main" id="{A1C2FA26-C634-48D0-AA59-898D63FB1699}"/>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489456" y="523199"/>
            <a:ext cx="1655265" cy="1655265"/>
          </a:xfrm>
          <a:prstGeom prst="rect">
            <a:avLst/>
          </a:prstGeom>
        </p:spPr>
      </p:pic>
      <p:pic>
        <p:nvPicPr>
          <p:cNvPr id="15" name="Picture 2" descr="Brillio">
            <a:extLst>
              <a:ext uri="{FF2B5EF4-FFF2-40B4-BE49-F238E27FC236}">
                <a16:creationId xmlns:a16="http://schemas.microsoft.com/office/drawing/2014/main" id="{46F0ED8A-B5EC-4FD2-BBF8-16D4E9283419}"/>
              </a:ext>
            </a:extLst>
          </p:cNvPr>
          <p:cNvPicPr>
            <a:picLocks noChangeAspect="1" noChangeArrowheads="1"/>
          </p:cNvPicPr>
          <p:nvPr userDrawn="1"/>
        </p:nvPicPr>
        <p:blipFill>
          <a:blip r:embed="rId5" cstate="email">
            <a:extLst>
              <a:ext uri="{28A0092B-C50C-407E-A947-70E740481C1C}">
                <a14:useLocalDpi xmlns:a14="http://schemas.microsoft.com/office/drawing/2010/main"/>
              </a:ext>
            </a:extLst>
          </a:blip>
          <a:srcRect/>
          <a:stretch>
            <a:fillRect/>
          </a:stretch>
        </p:blipFill>
        <p:spPr bwMode="auto">
          <a:xfrm>
            <a:off x="301323" y="264610"/>
            <a:ext cx="940372" cy="394957"/>
          </a:xfrm>
          <a:prstGeom prst="rect">
            <a:avLst/>
          </a:prstGeom>
          <a:noFill/>
          <a:extLst>
            <a:ext uri="{909E8E84-426E-40DD-AFC4-6F175D3DCCD1}">
              <a14:hiddenFill xmlns:a14="http://schemas.microsoft.com/office/drawing/2010/main">
                <a:solidFill>
                  <a:srgbClr val="FFFFFF"/>
                </a:solidFill>
              </a14:hiddenFill>
            </a:ext>
          </a:extLst>
        </p:spPr>
      </p:pic>
      <p:sp>
        <p:nvSpPr>
          <p:cNvPr id="16" name="Parallelogram 15">
            <a:extLst>
              <a:ext uri="{FF2B5EF4-FFF2-40B4-BE49-F238E27FC236}">
                <a16:creationId xmlns:a16="http://schemas.microsoft.com/office/drawing/2014/main" id="{41E9183D-9DD8-4D45-8A91-3F0B933860A3}"/>
              </a:ext>
            </a:extLst>
          </p:cNvPr>
          <p:cNvSpPr/>
          <p:nvPr userDrawn="1"/>
        </p:nvSpPr>
        <p:spPr>
          <a:xfrm>
            <a:off x="0" y="6764154"/>
            <a:ext cx="12192000" cy="108000"/>
          </a:xfrm>
          <a:prstGeom prst="parallelogram">
            <a:avLst>
              <a:gd name="adj" fmla="val 30622"/>
            </a:avLst>
          </a:prstGeom>
          <a:gradFill>
            <a:gsLst>
              <a:gs pos="74000">
                <a:srgbClr val="29B984"/>
              </a:gs>
              <a:gs pos="4000">
                <a:srgbClr val="AAE13C">
                  <a:alpha val="93333"/>
                </a:srgb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dirty="0">
              <a:solidFill>
                <a:schemeClr val="bg1"/>
              </a:solidFill>
              <a:latin typeface="Open Sans" panose="020B0606030504020204"/>
            </a:endParaRPr>
          </a:p>
        </p:txBody>
      </p:sp>
      <p:sp>
        <p:nvSpPr>
          <p:cNvPr id="17" name="Parallelogram 16">
            <a:extLst>
              <a:ext uri="{FF2B5EF4-FFF2-40B4-BE49-F238E27FC236}">
                <a16:creationId xmlns:a16="http://schemas.microsoft.com/office/drawing/2014/main" id="{F87E4A06-7C0C-45EC-8427-E0783162EF7B}"/>
              </a:ext>
            </a:extLst>
          </p:cNvPr>
          <p:cNvSpPr/>
          <p:nvPr userDrawn="1"/>
        </p:nvSpPr>
        <p:spPr>
          <a:xfrm>
            <a:off x="1154400" y="665670"/>
            <a:ext cx="11037600" cy="45719"/>
          </a:xfrm>
          <a:prstGeom prst="parallelogram">
            <a:avLst>
              <a:gd name="adj" fmla="val 30622"/>
            </a:avLst>
          </a:prstGeom>
          <a:gradFill>
            <a:gsLst>
              <a:gs pos="74000">
                <a:srgbClr val="29B984"/>
              </a:gs>
              <a:gs pos="4000">
                <a:srgbClr val="AAE13C">
                  <a:alpha val="93333"/>
                </a:srgb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dirty="0">
              <a:solidFill>
                <a:schemeClr val="bg1"/>
              </a:solidFill>
              <a:latin typeface="Open Sans" panose="020B0606030504020204"/>
            </a:endParaRPr>
          </a:p>
        </p:txBody>
      </p:sp>
      <p:grpSp>
        <p:nvGrpSpPr>
          <p:cNvPr id="18" name="Group 17">
            <a:extLst>
              <a:ext uri="{FF2B5EF4-FFF2-40B4-BE49-F238E27FC236}">
                <a16:creationId xmlns:a16="http://schemas.microsoft.com/office/drawing/2014/main" id="{60BFAE1A-3B44-4A78-91EB-0E9F53A413C2}"/>
              </a:ext>
            </a:extLst>
          </p:cNvPr>
          <p:cNvGrpSpPr/>
          <p:nvPr userDrawn="1"/>
        </p:nvGrpSpPr>
        <p:grpSpPr>
          <a:xfrm>
            <a:off x="-1" y="-21511"/>
            <a:ext cx="1500957" cy="732900"/>
            <a:chOff x="0" y="316782"/>
            <a:chExt cx="985710" cy="468000"/>
          </a:xfrm>
        </p:grpSpPr>
        <p:sp>
          <p:nvSpPr>
            <p:cNvPr id="19" name="Parallelogram 18">
              <a:extLst>
                <a:ext uri="{FF2B5EF4-FFF2-40B4-BE49-F238E27FC236}">
                  <a16:creationId xmlns:a16="http://schemas.microsoft.com/office/drawing/2014/main" id="{E9D69690-4D80-4260-B3C8-4A1702888098}"/>
                </a:ext>
              </a:extLst>
            </p:cNvPr>
            <p:cNvSpPr/>
            <p:nvPr/>
          </p:nvSpPr>
          <p:spPr>
            <a:xfrm>
              <a:off x="0" y="316782"/>
              <a:ext cx="985710" cy="468000"/>
            </a:xfrm>
            <a:prstGeom prst="parallelogram">
              <a:avLst>
                <a:gd name="adj" fmla="val 30622"/>
              </a:avLst>
            </a:prstGeom>
            <a:gradFill>
              <a:gsLst>
                <a:gs pos="74000">
                  <a:srgbClr val="29B984"/>
                </a:gs>
                <a:gs pos="4000">
                  <a:srgbClr val="AAE13C">
                    <a:alpha val="93333"/>
                  </a:srgb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dirty="0">
                <a:solidFill>
                  <a:schemeClr val="bg1"/>
                </a:solidFill>
                <a:latin typeface="Open Sans" panose="020B0606030504020204"/>
              </a:endParaRPr>
            </a:p>
          </p:txBody>
        </p:sp>
        <p:sp>
          <p:nvSpPr>
            <p:cNvPr id="20" name="Rectangle 19">
              <a:extLst>
                <a:ext uri="{FF2B5EF4-FFF2-40B4-BE49-F238E27FC236}">
                  <a16:creationId xmlns:a16="http://schemas.microsoft.com/office/drawing/2014/main" id="{B266726A-A93C-4C58-BF12-A264DBA5620F}"/>
                </a:ext>
              </a:extLst>
            </p:cNvPr>
            <p:cNvSpPr/>
            <p:nvPr/>
          </p:nvSpPr>
          <p:spPr>
            <a:xfrm>
              <a:off x="1039" y="316782"/>
              <a:ext cx="194872" cy="468000"/>
            </a:xfrm>
            <a:prstGeom prst="rect">
              <a:avLst/>
            </a:prstGeom>
            <a:solidFill>
              <a:srgbClr val="29B9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1" name="Picture 2" descr="Brillio">
              <a:extLst>
                <a:ext uri="{FF2B5EF4-FFF2-40B4-BE49-F238E27FC236}">
                  <a16:creationId xmlns:a16="http://schemas.microsoft.com/office/drawing/2014/main" id="{4ED072BA-3D0D-431A-8F13-AD771845A46B}"/>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37250" y="414702"/>
              <a:ext cx="648000" cy="27216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86521591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harts &amp; Graphs">
    <p:spTree>
      <p:nvGrpSpPr>
        <p:cNvPr id="1" name=""/>
        <p:cNvGrpSpPr/>
        <p:nvPr/>
      </p:nvGrpSpPr>
      <p:grpSpPr>
        <a:xfrm>
          <a:off x="0" y="0"/>
          <a:ext cx="0" cy="0"/>
          <a:chOff x="0" y="0"/>
          <a:chExt cx="0" cy="0"/>
        </a:xfrm>
      </p:grpSpPr>
      <p:pic>
        <p:nvPicPr>
          <p:cNvPr id="7" name="Picture 6" descr="A close up of a black background&#10;&#10;Description automatically generated">
            <a:extLst>
              <a:ext uri="{FF2B5EF4-FFF2-40B4-BE49-F238E27FC236}">
                <a16:creationId xmlns:a16="http://schemas.microsoft.com/office/drawing/2014/main" id="{26DC14FC-EFC0-4537-BE1C-CAA4FD7554BA}"/>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8021" y="0"/>
            <a:ext cx="12175958" cy="6856090"/>
          </a:xfrm>
          <a:prstGeom prst="rect">
            <a:avLst/>
          </a:prstGeom>
        </p:spPr>
      </p:pic>
      <p:sp>
        <p:nvSpPr>
          <p:cNvPr id="6" name="Rectangle 5">
            <a:extLst>
              <a:ext uri="{FF2B5EF4-FFF2-40B4-BE49-F238E27FC236}">
                <a16:creationId xmlns:a16="http://schemas.microsoft.com/office/drawing/2014/main" id="{D479E4D3-22F4-404C-AAAB-F658A4CD833E}"/>
              </a:ext>
            </a:extLst>
          </p:cNvPr>
          <p:cNvSpPr>
            <a:spLocks noChangeArrowheads="1"/>
          </p:cNvSpPr>
          <p:nvPr userDrawn="1"/>
        </p:nvSpPr>
        <p:spPr bwMode="auto">
          <a:xfrm>
            <a:off x="0" y="0"/>
            <a:ext cx="12183979" cy="6868064"/>
          </a:xfrm>
          <a:prstGeom prst="rect">
            <a:avLst/>
          </a:prstGeom>
          <a:solidFill>
            <a:schemeClr val="bg1">
              <a:alpha val="92000"/>
            </a:schemeClr>
          </a:solidFill>
          <a:ln>
            <a:noFill/>
          </a:ln>
        </p:spPr>
        <p:txBody>
          <a:bodyPr vert="horz" wrap="square" lIns="91440" tIns="45720" rIns="91440" bIns="45720" numCol="1" anchor="t" anchorCtr="0" compatLnSpc="1">
            <a:prstTxWarp prst="textNoShape">
              <a:avLst/>
            </a:prstTxWarp>
          </a:bodyPr>
          <a:lstStyle/>
          <a:p>
            <a:endParaRPr lang="en-US" dirty="0"/>
          </a:p>
        </p:txBody>
      </p:sp>
      <p:pic>
        <p:nvPicPr>
          <p:cNvPr id="9" name="Picture 2" descr="Brillio">
            <a:extLst>
              <a:ext uri="{FF2B5EF4-FFF2-40B4-BE49-F238E27FC236}">
                <a16:creationId xmlns:a16="http://schemas.microsoft.com/office/drawing/2014/main" id="{9B35DE09-2665-4C74-BC3C-B08A7D68BD3E}"/>
              </a:ext>
            </a:extLst>
          </p:cNvPr>
          <p:cNvPicPr>
            <a:picLocks noChangeAspect="1" noChangeArrowheads="1"/>
          </p:cNvPicPr>
          <p:nvPr userDrawn="1"/>
        </p:nvPicPr>
        <p:blipFill>
          <a:blip r:embed="rId3" cstate="email">
            <a:extLst>
              <a:ext uri="{28A0092B-C50C-407E-A947-70E740481C1C}">
                <a14:useLocalDpi xmlns:a14="http://schemas.microsoft.com/office/drawing/2010/main"/>
              </a:ext>
            </a:extLst>
          </a:blip>
          <a:srcRect/>
          <a:stretch>
            <a:fillRect/>
          </a:stretch>
        </p:blipFill>
        <p:spPr bwMode="auto">
          <a:xfrm>
            <a:off x="301323" y="264610"/>
            <a:ext cx="940372" cy="394957"/>
          </a:xfrm>
          <a:prstGeom prst="rect">
            <a:avLst/>
          </a:prstGeom>
          <a:noFill/>
          <a:extLst>
            <a:ext uri="{909E8E84-426E-40DD-AFC4-6F175D3DCCD1}">
              <a14:hiddenFill xmlns:a14="http://schemas.microsoft.com/office/drawing/2010/main">
                <a:solidFill>
                  <a:srgbClr val="FFFFFF"/>
                </a:solidFill>
              </a14:hiddenFill>
            </a:ext>
          </a:extLst>
        </p:spPr>
      </p:pic>
      <p:sp>
        <p:nvSpPr>
          <p:cNvPr id="21" name="Chart Placeholder 20">
            <a:extLst>
              <a:ext uri="{FF2B5EF4-FFF2-40B4-BE49-F238E27FC236}">
                <a16:creationId xmlns:a16="http://schemas.microsoft.com/office/drawing/2014/main" id="{D69D7AF9-1208-4EE5-BFBE-E9DA18897477}"/>
              </a:ext>
            </a:extLst>
          </p:cNvPr>
          <p:cNvSpPr>
            <a:spLocks noGrp="1"/>
          </p:cNvSpPr>
          <p:nvPr>
            <p:ph type="chart" sz="quarter" idx="12"/>
          </p:nvPr>
        </p:nvSpPr>
        <p:spPr>
          <a:xfrm>
            <a:off x="1937287" y="1732547"/>
            <a:ext cx="9384417" cy="4039705"/>
          </a:xfrm>
        </p:spPr>
        <p:txBody>
          <a:bodyPr/>
          <a:lstStyle/>
          <a:p>
            <a:endParaRPr lang="en-IN"/>
          </a:p>
        </p:txBody>
      </p:sp>
      <p:sp>
        <p:nvSpPr>
          <p:cNvPr id="12" name="Parallelogram 11">
            <a:extLst>
              <a:ext uri="{FF2B5EF4-FFF2-40B4-BE49-F238E27FC236}">
                <a16:creationId xmlns:a16="http://schemas.microsoft.com/office/drawing/2014/main" id="{E04A7D1C-A38F-40D7-84F1-EED1477FF408}"/>
              </a:ext>
            </a:extLst>
          </p:cNvPr>
          <p:cNvSpPr/>
          <p:nvPr userDrawn="1"/>
        </p:nvSpPr>
        <p:spPr>
          <a:xfrm>
            <a:off x="0" y="6764154"/>
            <a:ext cx="12192000" cy="108000"/>
          </a:xfrm>
          <a:prstGeom prst="parallelogram">
            <a:avLst>
              <a:gd name="adj" fmla="val 30622"/>
            </a:avLst>
          </a:prstGeom>
          <a:gradFill>
            <a:gsLst>
              <a:gs pos="74000">
                <a:srgbClr val="29B984"/>
              </a:gs>
              <a:gs pos="4000">
                <a:srgbClr val="AAE13C">
                  <a:alpha val="93333"/>
                </a:srgb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dirty="0">
              <a:solidFill>
                <a:schemeClr val="bg1"/>
              </a:solidFill>
              <a:latin typeface="Open Sans" panose="020B0606030504020204"/>
            </a:endParaRPr>
          </a:p>
        </p:txBody>
      </p:sp>
      <p:sp>
        <p:nvSpPr>
          <p:cNvPr id="13" name="Parallelogram 12">
            <a:extLst>
              <a:ext uri="{FF2B5EF4-FFF2-40B4-BE49-F238E27FC236}">
                <a16:creationId xmlns:a16="http://schemas.microsoft.com/office/drawing/2014/main" id="{7FEFF05E-951B-4BB5-93F4-D1BCFF5ED12B}"/>
              </a:ext>
            </a:extLst>
          </p:cNvPr>
          <p:cNvSpPr/>
          <p:nvPr userDrawn="1"/>
        </p:nvSpPr>
        <p:spPr>
          <a:xfrm>
            <a:off x="1154400" y="665670"/>
            <a:ext cx="11037600" cy="45719"/>
          </a:xfrm>
          <a:prstGeom prst="parallelogram">
            <a:avLst>
              <a:gd name="adj" fmla="val 30622"/>
            </a:avLst>
          </a:prstGeom>
          <a:gradFill>
            <a:gsLst>
              <a:gs pos="74000">
                <a:srgbClr val="29B984"/>
              </a:gs>
              <a:gs pos="4000">
                <a:srgbClr val="AAE13C">
                  <a:alpha val="93333"/>
                </a:srgb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dirty="0">
              <a:solidFill>
                <a:schemeClr val="bg1"/>
              </a:solidFill>
              <a:latin typeface="Open Sans" panose="020B0606030504020204"/>
            </a:endParaRPr>
          </a:p>
        </p:txBody>
      </p:sp>
      <p:grpSp>
        <p:nvGrpSpPr>
          <p:cNvPr id="14" name="Group 13">
            <a:extLst>
              <a:ext uri="{FF2B5EF4-FFF2-40B4-BE49-F238E27FC236}">
                <a16:creationId xmlns:a16="http://schemas.microsoft.com/office/drawing/2014/main" id="{B0DEDC0C-A299-419A-B81A-52F9E2FD49A7}"/>
              </a:ext>
            </a:extLst>
          </p:cNvPr>
          <p:cNvGrpSpPr/>
          <p:nvPr userDrawn="1"/>
        </p:nvGrpSpPr>
        <p:grpSpPr>
          <a:xfrm>
            <a:off x="-1" y="-21511"/>
            <a:ext cx="1500957" cy="732900"/>
            <a:chOff x="0" y="316782"/>
            <a:chExt cx="985710" cy="468000"/>
          </a:xfrm>
        </p:grpSpPr>
        <p:sp>
          <p:nvSpPr>
            <p:cNvPr id="15" name="Parallelogram 14">
              <a:extLst>
                <a:ext uri="{FF2B5EF4-FFF2-40B4-BE49-F238E27FC236}">
                  <a16:creationId xmlns:a16="http://schemas.microsoft.com/office/drawing/2014/main" id="{010B3BFA-AD53-4E18-ABD1-90A76956D19F}"/>
                </a:ext>
              </a:extLst>
            </p:cNvPr>
            <p:cNvSpPr/>
            <p:nvPr/>
          </p:nvSpPr>
          <p:spPr>
            <a:xfrm>
              <a:off x="0" y="316782"/>
              <a:ext cx="985710" cy="468000"/>
            </a:xfrm>
            <a:prstGeom prst="parallelogram">
              <a:avLst>
                <a:gd name="adj" fmla="val 30622"/>
              </a:avLst>
            </a:prstGeom>
            <a:gradFill>
              <a:gsLst>
                <a:gs pos="74000">
                  <a:srgbClr val="29B984"/>
                </a:gs>
                <a:gs pos="4000">
                  <a:srgbClr val="AAE13C">
                    <a:alpha val="93333"/>
                  </a:srgb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dirty="0">
                <a:solidFill>
                  <a:schemeClr val="bg1"/>
                </a:solidFill>
                <a:latin typeface="Open Sans" panose="020B0606030504020204"/>
              </a:endParaRPr>
            </a:p>
          </p:txBody>
        </p:sp>
        <p:sp>
          <p:nvSpPr>
            <p:cNvPr id="16" name="Rectangle 15">
              <a:extLst>
                <a:ext uri="{FF2B5EF4-FFF2-40B4-BE49-F238E27FC236}">
                  <a16:creationId xmlns:a16="http://schemas.microsoft.com/office/drawing/2014/main" id="{8708DAA6-F4D8-48DF-B38E-B7290D72606E}"/>
                </a:ext>
              </a:extLst>
            </p:cNvPr>
            <p:cNvSpPr/>
            <p:nvPr/>
          </p:nvSpPr>
          <p:spPr>
            <a:xfrm>
              <a:off x="1039" y="316782"/>
              <a:ext cx="194872" cy="468000"/>
            </a:xfrm>
            <a:prstGeom prst="rect">
              <a:avLst/>
            </a:prstGeom>
            <a:solidFill>
              <a:srgbClr val="29B9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7" name="Picture 2" descr="Brillio">
              <a:extLst>
                <a:ext uri="{FF2B5EF4-FFF2-40B4-BE49-F238E27FC236}">
                  <a16:creationId xmlns:a16="http://schemas.microsoft.com/office/drawing/2014/main" id="{D7DD652D-81A3-49E9-B0C4-B2E3B76EB3D8}"/>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37250" y="414702"/>
              <a:ext cx="648000" cy="272161"/>
            </a:xfrm>
            <a:prstGeom prst="rect">
              <a:avLst/>
            </a:prstGeom>
            <a:noFill/>
            <a:extLst>
              <a:ext uri="{909E8E84-426E-40DD-AFC4-6F175D3DCCD1}">
                <a14:hiddenFill xmlns:a14="http://schemas.microsoft.com/office/drawing/2010/main">
                  <a:solidFill>
                    <a:srgbClr val="FFFFFF"/>
                  </a:solidFill>
                </a14:hiddenFill>
              </a:ext>
            </a:extLst>
          </p:spPr>
        </p:pic>
      </p:grpSp>
      <p:sp>
        <p:nvSpPr>
          <p:cNvPr id="8" name="Text Placeholder 7">
            <a:extLst>
              <a:ext uri="{FF2B5EF4-FFF2-40B4-BE49-F238E27FC236}">
                <a16:creationId xmlns:a16="http://schemas.microsoft.com/office/drawing/2014/main" id="{0F253776-90C0-457C-9D85-7C33A5358B22}"/>
              </a:ext>
            </a:extLst>
          </p:cNvPr>
          <p:cNvSpPr>
            <a:spLocks noGrp="1"/>
          </p:cNvSpPr>
          <p:nvPr>
            <p:ph type="body" sz="quarter" idx="14" hasCustomPrompt="1"/>
          </p:nvPr>
        </p:nvSpPr>
        <p:spPr>
          <a:xfrm>
            <a:off x="1731963" y="96252"/>
            <a:ext cx="8888412" cy="661988"/>
          </a:xfrm>
        </p:spPr>
        <p:txBody>
          <a:bodyPr/>
          <a:lstStyle>
            <a:lvl1pPr>
              <a:buNone/>
              <a:defRPr lang="en-IN" sz="2800" b="1" kern="1200" dirty="0">
                <a:solidFill>
                  <a:srgbClr val="4472C4"/>
                </a:solidFill>
                <a:latin typeface="Open Sans"/>
                <a:ea typeface="+mn-ea"/>
                <a:cs typeface="+mn-cs"/>
              </a:defRPr>
            </a:lvl1pPr>
          </a:lstStyle>
          <a:p>
            <a:pPr lvl="0"/>
            <a:r>
              <a:rPr lang="en-IN" dirty="0"/>
              <a:t>FOR CHARTS AND INFOGRAPHICS</a:t>
            </a:r>
          </a:p>
        </p:txBody>
      </p:sp>
    </p:spTree>
    <p:extLst>
      <p:ext uri="{BB962C8B-B14F-4D97-AF65-F5344CB8AC3E}">
        <p14:creationId xmlns:p14="http://schemas.microsoft.com/office/powerpoint/2010/main" val="190404403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tandard Text">
    <p:spTree>
      <p:nvGrpSpPr>
        <p:cNvPr id="1" name=""/>
        <p:cNvGrpSpPr/>
        <p:nvPr/>
      </p:nvGrpSpPr>
      <p:grpSpPr>
        <a:xfrm>
          <a:off x="0" y="0"/>
          <a:ext cx="0" cy="0"/>
          <a:chOff x="0" y="0"/>
          <a:chExt cx="0" cy="0"/>
        </a:xfrm>
      </p:grpSpPr>
      <p:pic>
        <p:nvPicPr>
          <p:cNvPr id="12" name="Picture 11" descr="A group of people in a room&#10;&#10;Description automatically generated">
            <a:extLst>
              <a:ext uri="{FF2B5EF4-FFF2-40B4-BE49-F238E27FC236}">
                <a16:creationId xmlns:a16="http://schemas.microsoft.com/office/drawing/2014/main" id="{E16A4F6A-1A8D-46E4-8DA7-D30F6E02DF66}"/>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1"/>
            <a:ext cx="12223841" cy="6858001"/>
          </a:xfrm>
          <a:prstGeom prst="rect">
            <a:avLst/>
          </a:prstGeom>
        </p:spPr>
      </p:pic>
      <p:sp>
        <p:nvSpPr>
          <p:cNvPr id="6" name="Rectangle 5">
            <a:extLst>
              <a:ext uri="{FF2B5EF4-FFF2-40B4-BE49-F238E27FC236}">
                <a16:creationId xmlns:a16="http://schemas.microsoft.com/office/drawing/2014/main" id="{D479E4D3-22F4-404C-AAAB-F658A4CD833E}"/>
              </a:ext>
            </a:extLst>
          </p:cNvPr>
          <p:cNvSpPr>
            <a:spLocks noChangeArrowheads="1"/>
          </p:cNvSpPr>
          <p:nvPr userDrawn="1"/>
        </p:nvSpPr>
        <p:spPr bwMode="auto">
          <a:xfrm>
            <a:off x="1" y="-1"/>
            <a:ext cx="12223840" cy="6858001"/>
          </a:xfrm>
          <a:prstGeom prst="rect">
            <a:avLst/>
          </a:prstGeom>
          <a:solidFill>
            <a:schemeClr val="bg1">
              <a:alpha val="92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 name="Title 1">
            <a:extLst>
              <a:ext uri="{FF2B5EF4-FFF2-40B4-BE49-F238E27FC236}">
                <a16:creationId xmlns:a16="http://schemas.microsoft.com/office/drawing/2014/main" id="{0933456D-1321-4DBE-8C07-8273C4F3A43D}"/>
              </a:ext>
            </a:extLst>
          </p:cNvPr>
          <p:cNvSpPr>
            <a:spLocks noGrp="1"/>
          </p:cNvSpPr>
          <p:nvPr>
            <p:ph type="title" hasCustomPrompt="1"/>
          </p:nvPr>
        </p:nvSpPr>
        <p:spPr>
          <a:xfrm>
            <a:off x="1708367" y="-3123"/>
            <a:ext cx="9416513" cy="689408"/>
          </a:xfrm>
        </p:spPr>
        <p:txBody>
          <a:bodyPr>
            <a:normAutofit/>
          </a:bodyPr>
          <a:lstStyle>
            <a:lvl1pPr>
              <a:defRPr lang="en-IN" sz="2800" b="1" kern="1200" dirty="0">
                <a:solidFill>
                  <a:srgbClr val="4472C4"/>
                </a:solidFill>
                <a:latin typeface="Open Sans"/>
                <a:ea typeface="+mn-ea"/>
                <a:cs typeface="+mn-cs"/>
              </a:defRPr>
            </a:lvl1pPr>
          </a:lstStyle>
          <a:p>
            <a:r>
              <a:rPr lang="en-US" dirty="0"/>
              <a:t>CLICK TO EDIT MASTER TITLE STYLE</a:t>
            </a:r>
            <a:endParaRPr lang="en-IN" dirty="0"/>
          </a:p>
        </p:txBody>
      </p:sp>
      <p:sp>
        <p:nvSpPr>
          <p:cNvPr id="8" name="Text Placeholder 7">
            <a:extLst>
              <a:ext uri="{FF2B5EF4-FFF2-40B4-BE49-F238E27FC236}">
                <a16:creationId xmlns:a16="http://schemas.microsoft.com/office/drawing/2014/main" id="{A4F19B81-A20C-4F6C-9EBD-D528BACBB93F}"/>
              </a:ext>
            </a:extLst>
          </p:cNvPr>
          <p:cNvSpPr>
            <a:spLocks noGrp="1"/>
          </p:cNvSpPr>
          <p:nvPr>
            <p:ph type="body" sz="quarter" idx="12"/>
          </p:nvPr>
        </p:nvSpPr>
        <p:spPr>
          <a:xfrm>
            <a:off x="1936749" y="1668462"/>
            <a:ext cx="9416513" cy="439545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pic>
        <p:nvPicPr>
          <p:cNvPr id="17" name="Picture 2" descr="Brillio">
            <a:extLst>
              <a:ext uri="{FF2B5EF4-FFF2-40B4-BE49-F238E27FC236}">
                <a16:creationId xmlns:a16="http://schemas.microsoft.com/office/drawing/2014/main" id="{D2D5C068-3629-4995-B6FD-2866F554DD50}"/>
              </a:ext>
            </a:extLst>
          </p:cNvPr>
          <p:cNvPicPr>
            <a:picLocks noChangeAspect="1" noChangeArrowheads="1"/>
          </p:cNvPicPr>
          <p:nvPr userDrawn="1"/>
        </p:nvPicPr>
        <p:blipFill>
          <a:blip r:embed="rId3" cstate="email">
            <a:extLst>
              <a:ext uri="{28A0092B-C50C-407E-A947-70E740481C1C}">
                <a14:useLocalDpi xmlns:a14="http://schemas.microsoft.com/office/drawing/2010/main"/>
              </a:ext>
            </a:extLst>
          </a:blip>
          <a:srcRect/>
          <a:stretch>
            <a:fillRect/>
          </a:stretch>
        </p:blipFill>
        <p:spPr bwMode="auto">
          <a:xfrm>
            <a:off x="301323" y="264610"/>
            <a:ext cx="940372" cy="394957"/>
          </a:xfrm>
          <a:prstGeom prst="rect">
            <a:avLst/>
          </a:prstGeom>
          <a:noFill/>
          <a:extLst>
            <a:ext uri="{909E8E84-426E-40DD-AFC4-6F175D3DCCD1}">
              <a14:hiddenFill xmlns:a14="http://schemas.microsoft.com/office/drawing/2010/main">
                <a:solidFill>
                  <a:srgbClr val="FFFFFF"/>
                </a:solidFill>
              </a14:hiddenFill>
            </a:ext>
          </a:extLst>
        </p:spPr>
      </p:pic>
      <p:sp>
        <p:nvSpPr>
          <p:cNvPr id="18" name="Parallelogram 17">
            <a:extLst>
              <a:ext uri="{FF2B5EF4-FFF2-40B4-BE49-F238E27FC236}">
                <a16:creationId xmlns:a16="http://schemas.microsoft.com/office/drawing/2014/main" id="{B76593C7-7F00-4F53-9764-8AD040168C3E}"/>
              </a:ext>
            </a:extLst>
          </p:cNvPr>
          <p:cNvSpPr/>
          <p:nvPr userDrawn="1"/>
        </p:nvSpPr>
        <p:spPr>
          <a:xfrm>
            <a:off x="0" y="6764154"/>
            <a:ext cx="12192000" cy="108000"/>
          </a:xfrm>
          <a:prstGeom prst="parallelogram">
            <a:avLst>
              <a:gd name="adj" fmla="val 30622"/>
            </a:avLst>
          </a:prstGeom>
          <a:gradFill>
            <a:gsLst>
              <a:gs pos="74000">
                <a:srgbClr val="29B984"/>
              </a:gs>
              <a:gs pos="4000">
                <a:srgbClr val="AAE13C">
                  <a:alpha val="93333"/>
                </a:srgb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dirty="0">
              <a:solidFill>
                <a:schemeClr val="bg1"/>
              </a:solidFill>
              <a:latin typeface="Open Sans" panose="020B0606030504020204"/>
            </a:endParaRPr>
          </a:p>
        </p:txBody>
      </p:sp>
      <p:sp>
        <p:nvSpPr>
          <p:cNvPr id="19" name="Parallelogram 18">
            <a:extLst>
              <a:ext uri="{FF2B5EF4-FFF2-40B4-BE49-F238E27FC236}">
                <a16:creationId xmlns:a16="http://schemas.microsoft.com/office/drawing/2014/main" id="{8194A410-5082-4594-B627-49D3A150C136}"/>
              </a:ext>
            </a:extLst>
          </p:cNvPr>
          <p:cNvSpPr/>
          <p:nvPr userDrawn="1"/>
        </p:nvSpPr>
        <p:spPr>
          <a:xfrm>
            <a:off x="1154400" y="665670"/>
            <a:ext cx="11037600" cy="45719"/>
          </a:xfrm>
          <a:prstGeom prst="parallelogram">
            <a:avLst>
              <a:gd name="adj" fmla="val 30622"/>
            </a:avLst>
          </a:prstGeom>
          <a:gradFill>
            <a:gsLst>
              <a:gs pos="74000">
                <a:srgbClr val="29B984"/>
              </a:gs>
              <a:gs pos="4000">
                <a:srgbClr val="AAE13C">
                  <a:alpha val="93333"/>
                </a:srgb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dirty="0">
              <a:solidFill>
                <a:schemeClr val="bg1"/>
              </a:solidFill>
              <a:latin typeface="Open Sans" panose="020B0606030504020204"/>
            </a:endParaRPr>
          </a:p>
        </p:txBody>
      </p:sp>
      <p:grpSp>
        <p:nvGrpSpPr>
          <p:cNvPr id="20" name="Group 19">
            <a:extLst>
              <a:ext uri="{FF2B5EF4-FFF2-40B4-BE49-F238E27FC236}">
                <a16:creationId xmlns:a16="http://schemas.microsoft.com/office/drawing/2014/main" id="{41D9034D-A30D-471C-94C1-8F978C31F6EF}"/>
              </a:ext>
            </a:extLst>
          </p:cNvPr>
          <p:cNvGrpSpPr/>
          <p:nvPr userDrawn="1"/>
        </p:nvGrpSpPr>
        <p:grpSpPr>
          <a:xfrm>
            <a:off x="-1" y="-21511"/>
            <a:ext cx="1500957" cy="732900"/>
            <a:chOff x="0" y="316782"/>
            <a:chExt cx="985710" cy="468000"/>
          </a:xfrm>
        </p:grpSpPr>
        <p:sp>
          <p:nvSpPr>
            <p:cNvPr id="21" name="Parallelogram 20">
              <a:extLst>
                <a:ext uri="{FF2B5EF4-FFF2-40B4-BE49-F238E27FC236}">
                  <a16:creationId xmlns:a16="http://schemas.microsoft.com/office/drawing/2014/main" id="{202EAEE0-54DE-4670-B251-6AB69FE3297B}"/>
                </a:ext>
              </a:extLst>
            </p:cNvPr>
            <p:cNvSpPr/>
            <p:nvPr/>
          </p:nvSpPr>
          <p:spPr>
            <a:xfrm>
              <a:off x="0" y="316782"/>
              <a:ext cx="985710" cy="468000"/>
            </a:xfrm>
            <a:prstGeom prst="parallelogram">
              <a:avLst>
                <a:gd name="adj" fmla="val 30622"/>
              </a:avLst>
            </a:prstGeom>
            <a:gradFill>
              <a:gsLst>
                <a:gs pos="74000">
                  <a:srgbClr val="29B984"/>
                </a:gs>
                <a:gs pos="4000">
                  <a:srgbClr val="AAE13C">
                    <a:alpha val="93333"/>
                  </a:srgb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dirty="0">
                <a:solidFill>
                  <a:schemeClr val="bg1"/>
                </a:solidFill>
                <a:latin typeface="Open Sans" panose="020B0606030504020204"/>
              </a:endParaRPr>
            </a:p>
          </p:txBody>
        </p:sp>
        <p:sp>
          <p:nvSpPr>
            <p:cNvPr id="22" name="Rectangle 21">
              <a:extLst>
                <a:ext uri="{FF2B5EF4-FFF2-40B4-BE49-F238E27FC236}">
                  <a16:creationId xmlns:a16="http://schemas.microsoft.com/office/drawing/2014/main" id="{ACD7C0CD-B077-4A7C-A039-E228DA9B51CD}"/>
                </a:ext>
              </a:extLst>
            </p:cNvPr>
            <p:cNvSpPr/>
            <p:nvPr/>
          </p:nvSpPr>
          <p:spPr>
            <a:xfrm>
              <a:off x="1039" y="316782"/>
              <a:ext cx="194872" cy="468000"/>
            </a:xfrm>
            <a:prstGeom prst="rect">
              <a:avLst/>
            </a:prstGeom>
            <a:solidFill>
              <a:srgbClr val="29B9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3" name="Picture 2" descr="Brillio">
              <a:extLst>
                <a:ext uri="{FF2B5EF4-FFF2-40B4-BE49-F238E27FC236}">
                  <a16:creationId xmlns:a16="http://schemas.microsoft.com/office/drawing/2014/main" id="{2F4C5FF4-F1FD-4D00-A900-51BB45C0304D}"/>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37250" y="414702"/>
              <a:ext cx="648000" cy="27216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9785625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3B301EA-AA4A-4585-9453-D36C7B0CED73}"/>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a:solidFill>
            <a:schemeClr val="bg1"/>
          </a:solidFill>
        </p:spPr>
      </p:pic>
      <p:sp>
        <p:nvSpPr>
          <p:cNvPr id="6" name="Rectangle 5">
            <a:extLst>
              <a:ext uri="{FF2B5EF4-FFF2-40B4-BE49-F238E27FC236}">
                <a16:creationId xmlns:a16="http://schemas.microsoft.com/office/drawing/2014/main" id="{2D1FE536-5DD2-40EE-AB90-E008BB034E4B}"/>
              </a:ext>
            </a:extLst>
          </p:cNvPr>
          <p:cNvSpPr/>
          <p:nvPr userDrawn="1"/>
        </p:nvSpPr>
        <p:spPr>
          <a:xfrm>
            <a:off x="0" y="0"/>
            <a:ext cx="12192000" cy="6858000"/>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Parallelogram 8">
            <a:extLst>
              <a:ext uri="{FF2B5EF4-FFF2-40B4-BE49-F238E27FC236}">
                <a16:creationId xmlns:a16="http://schemas.microsoft.com/office/drawing/2014/main" id="{1A5FDD19-38B3-4B9E-BB60-08D2A4FF489B}"/>
              </a:ext>
            </a:extLst>
          </p:cNvPr>
          <p:cNvSpPr/>
          <p:nvPr userDrawn="1"/>
        </p:nvSpPr>
        <p:spPr>
          <a:xfrm>
            <a:off x="0" y="6764154"/>
            <a:ext cx="12192000" cy="108000"/>
          </a:xfrm>
          <a:prstGeom prst="parallelogram">
            <a:avLst>
              <a:gd name="adj" fmla="val 30622"/>
            </a:avLst>
          </a:prstGeom>
          <a:gradFill>
            <a:gsLst>
              <a:gs pos="74000">
                <a:srgbClr val="29B984"/>
              </a:gs>
              <a:gs pos="4000">
                <a:srgbClr val="AAE13C">
                  <a:alpha val="93333"/>
                </a:srgb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dirty="0">
              <a:solidFill>
                <a:schemeClr val="bg1"/>
              </a:solidFill>
              <a:latin typeface="Open Sans" panose="020B0606030504020204"/>
            </a:endParaRPr>
          </a:p>
        </p:txBody>
      </p:sp>
      <p:sp>
        <p:nvSpPr>
          <p:cNvPr id="10" name="Parallelogram 9">
            <a:extLst>
              <a:ext uri="{FF2B5EF4-FFF2-40B4-BE49-F238E27FC236}">
                <a16:creationId xmlns:a16="http://schemas.microsoft.com/office/drawing/2014/main" id="{F061824B-7983-4FAB-9ED9-584380C6C9D1}"/>
              </a:ext>
            </a:extLst>
          </p:cNvPr>
          <p:cNvSpPr/>
          <p:nvPr userDrawn="1"/>
        </p:nvSpPr>
        <p:spPr>
          <a:xfrm>
            <a:off x="1154400" y="665670"/>
            <a:ext cx="11037600" cy="45719"/>
          </a:xfrm>
          <a:prstGeom prst="parallelogram">
            <a:avLst>
              <a:gd name="adj" fmla="val 30622"/>
            </a:avLst>
          </a:prstGeom>
          <a:gradFill>
            <a:gsLst>
              <a:gs pos="74000">
                <a:srgbClr val="29B984"/>
              </a:gs>
              <a:gs pos="4000">
                <a:srgbClr val="AAE13C">
                  <a:alpha val="93333"/>
                </a:srgb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dirty="0">
              <a:solidFill>
                <a:schemeClr val="bg1"/>
              </a:solidFill>
              <a:latin typeface="Open Sans" panose="020B0606030504020204"/>
            </a:endParaRPr>
          </a:p>
        </p:txBody>
      </p:sp>
      <p:grpSp>
        <p:nvGrpSpPr>
          <p:cNvPr id="11" name="Group 10">
            <a:extLst>
              <a:ext uri="{FF2B5EF4-FFF2-40B4-BE49-F238E27FC236}">
                <a16:creationId xmlns:a16="http://schemas.microsoft.com/office/drawing/2014/main" id="{79C413F4-C0AA-4794-AD95-95A768794AED}"/>
              </a:ext>
            </a:extLst>
          </p:cNvPr>
          <p:cNvGrpSpPr/>
          <p:nvPr userDrawn="1"/>
        </p:nvGrpSpPr>
        <p:grpSpPr>
          <a:xfrm>
            <a:off x="-1" y="-21511"/>
            <a:ext cx="1500957" cy="732900"/>
            <a:chOff x="0" y="316782"/>
            <a:chExt cx="985710" cy="468000"/>
          </a:xfrm>
        </p:grpSpPr>
        <p:sp>
          <p:nvSpPr>
            <p:cNvPr id="12" name="Parallelogram 11">
              <a:extLst>
                <a:ext uri="{FF2B5EF4-FFF2-40B4-BE49-F238E27FC236}">
                  <a16:creationId xmlns:a16="http://schemas.microsoft.com/office/drawing/2014/main" id="{021FD099-28DC-453C-97B3-CCE5555C33EC}"/>
                </a:ext>
              </a:extLst>
            </p:cNvPr>
            <p:cNvSpPr/>
            <p:nvPr/>
          </p:nvSpPr>
          <p:spPr>
            <a:xfrm>
              <a:off x="0" y="316782"/>
              <a:ext cx="985710" cy="468000"/>
            </a:xfrm>
            <a:prstGeom prst="parallelogram">
              <a:avLst>
                <a:gd name="adj" fmla="val 30622"/>
              </a:avLst>
            </a:prstGeom>
            <a:gradFill>
              <a:gsLst>
                <a:gs pos="74000">
                  <a:srgbClr val="29B984"/>
                </a:gs>
                <a:gs pos="4000">
                  <a:srgbClr val="AAE13C">
                    <a:alpha val="93333"/>
                  </a:srgb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dirty="0">
                <a:solidFill>
                  <a:schemeClr val="bg1"/>
                </a:solidFill>
                <a:latin typeface="Open Sans" panose="020B0606030504020204"/>
              </a:endParaRPr>
            </a:p>
          </p:txBody>
        </p:sp>
        <p:sp>
          <p:nvSpPr>
            <p:cNvPr id="13" name="Rectangle 12">
              <a:extLst>
                <a:ext uri="{FF2B5EF4-FFF2-40B4-BE49-F238E27FC236}">
                  <a16:creationId xmlns:a16="http://schemas.microsoft.com/office/drawing/2014/main" id="{BDBF4F97-D4D0-4532-9DC7-4560794F303C}"/>
                </a:ext>
              </a:extLst>
            </p:cNvPr>
            <p:cNvSpPr/>
            <p:nvPr/>
          </p:nvSpPr>
          <p:spPr>
            <a:xfrm>
              <a:off x="1039" y="316782"/>
              <a:ext cx="194872" cy="468000"/>
            </a:xfrm>
            <a:prstGeom prst="rect">
              <a:avLst/>
            </a:prstGeom>
            <a:solidFill>
              <a:srgbClr val="29B9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4" name="Picture 2" descr="Brillio">
              <a:extLst>
                <a:ext uri="{FF2B5EF4-FFF2-40B4-BE49-F238E27FC236}">
                  <a16:creationId xmlns:a16="http://schemas.microsoft.com/office/drawing/2014/main" id="{2B92F449-1D56-4369-B68D-DC9A784D59C8}"/>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37250" y="414702"/>
              <a:ext cx="648000" cy="272161"/>
            </a:xfrm>
            <a:prstGeom prst="rect">
              <a:avLst/>
            </a:prstGeom>
            <a:noFill/>
            <a:extLst>
              <a:ext uri="{909E8E84-426E-40DD-AFC4-6F175D3DCCD1}">
                <a14:hiddenFill xmlns:a14="http://schemas.microsoft.com/office/drawing/2010/main">
                  <a:solidFill>
                    <a:srgbClr val="FFFFFF"/>
                  </a:solidFill>
                </a14:hiddenFill>
              </a:ext>
            </a:extLst>
          </p:spPr>
        </p:pic>
      </p:grpSp>
      <p:sp>
        <p:nvSpPr>
          <p:cNvPr id="17" name="Text Placeholder 16">
            <a:extLst>
              <a:ext uri="{FF2B5EF4-FFF2-40B4-BE49-F238E27FC236}">
                <a16:creationId xmlns:a16="http://schemas.microsoft.com/office/drawing/2014/main" id="{7A16C1C1-3A5C-414E-A7FA-2DFE54DEB650}"/>
              </a:ext>
            </a:extLst>
          </p:cNvPr>
          <p:cNvSpPr>
            <a:spLocks noGrp="1"/>
          </p:cNvSpPr>
          <p:nvPr>
            <p:ph type="body" sz="quarter" idx="10" hasCustomPrompt="1"/>
          </p:nvPr>
        </p:nvSpPr>
        <p:spPr>
          <a:xfrm>
            <a:off x="1708367" y="53058"/>
            <a:ext cx="4605337" cy="558800"/>
          </a:xfrm>
        </p:spPr>
        <p:txBody>
          <a:bodyPr/>
          <a:lstStyle>
            <a:lvl1pPr>
              <a:buNone/>
              <a:defRPr kumimoji="0" lang="en-IN" sz="2800" b="1" i="0" u="none" strike="noStrike" kern="1200" cap="none" spc="0" normalizeH="0" baseline="0" dirty="0">
                <a:ln>
                  <a:noFill/>
                </a:ln>
                <a:solidFill>
                  <a:srgbClr val="4472C4"/>
                </a:solidFill>
                <a:effectLst/>
                <a:uLnTx/>
                <a:uFillTx/>
                <a:latin typeface="Open Sans"/>
                <a:ea typeface="+mn-ea"/>
                <a:cs typeface="+mn-cs"/>
              </a:defRPr>
            </a:lvl1pPr>
          </a:lstStyle>
          <a:p>
            <a:pPr lvl="0"/>
            <a:r>
              <a:rPr lang="en-IN" dirty="0"/>
              <a:t>AGENDA</a:t>
            </a:r>
          </a:p>
        </p:txBody>
      </p:sp>
    </p:spTree>
    <p:extLst>
      <p:ext uri="{BB962C8B-B14F-4D97-AF65-F5344CB8AC3E}">
        <p14:creationId xmlns:p14="http://schemas.microsoft.com/office/powerpoint/2010/main" val="338230912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White backgroun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2AB2D2-7BFE-4662-BBC4-C17CD15A6BE5}"/>
              </a:ext>
            </a:extLst>
          </p:cNvPr>
          <p:cNvSpPr>
            <a:spLocks noGrp="1"/>
          </p:cNvSpPr>
          <p:nvPr>
            <p:ph type="title" hasCustomPrompt="1"/>
          </p:nvPr>
        </p:nvSpPr>
        <p:spPr>
          <a:xfrm>
            <a:off x="1692327" y="-21511"/>
            <a:ext cx="8595585" cy="689408"/>
          </a:xfrm>
        </p:spPr>
        <p:txBody>
          <a:bodyPr/>
          <a:lstStyle>
            <a:lvl1pPr>
              <a:defRPr lang="en-IN" sz="2800" b="1" kern="1200" dirty="0">
                <a:solidFill>
                  <a:srgbClr val="4472C4"/>
                </a:solidFill>
                <a:latin typeface="Open Sans"/>
                <a:ea typeface="+mn-ea"/>
                <a:cs typeface="+mn-cs"/>
              </a:defRPr>
            </a:lvl1pPr>
          </a:lstStyle>
          <a:p>
            <a:r>
              <a:rPr lang="en-US" dirty="0"/>
              <a:t>&lt;INSERT HEADING&gt;</a:t>
            </a:r>
            <a:endParaRPr lang="en-IN" dirty="0"/>
          </a:p>
        </p:txBody>
      </p:sp>
      <p:pic>
        <p:nvPicPr>
          <p:cNvPr id="13" name="Picture 2" descr="Brillio">
            <a:extLst>
              <a:ext uri="{FF2B5EF4-FFF2-40B4-BE49-F238E27FC236}">
                <a16:creationId xmlns:a16="http://schemas.microsoft.com/office/drawing/2014/main" id="{EE31CEEE-C956-413E-85FA-CCBFC82330B5}"/>
              </a:ext>
            </a:extLst>
          </p:cNvPr>
          <p:cNvPicPr>
            <a:picLocks noChangeAspect="1" noChangeArrowheads="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301323" y="264610"/>
            <a:ext cx="940372" cy="394957"/>
          </a:xfrm>
          <a:prstGeom prst="rect">
            <a:avLst/>
          </a:prstGeom>
          <a:noFill/>
          <a:extLst>
            <a:ext uri="{909E8E84-426E-40DD-AFC4-6F175D3DCCD1}">
              <a14:hiddenFill xmlns:a14="http://schemas.microsoft.com/office/drawing/2010/main">
                <a:solidFill>
                  <a:srgbClr val="FFFFFF"/>
                </a:solidFill>
              </a14:hiddenFill>
            </a:ext>
          </a:extLst>
        </p:spPr>
      </p:pic>
      <p:sp>
        <p:nvSpPr>
          <p:cNvPr id="14" name="Parallelogram 13">
            <a:extLst>
              <a:ext uri="{FF2B5EF4-FFF2-40B4-BE49-F238E27FC236}">
                <a16:creationId xmlns:a16="http://schemas.microsoft.com/office/drawing/2014/main" id="{F909B6DB-664F-4E69-86FB-658FE580B151}"/>
              </a:ext>
            </a:extLst>
          </p:cNvPr>
          <p:cNvSpPr/>
          <p:nvPr userDrawn="1"/>
        </p:nvSpPr>
        <p:spPr>
          <a:xfrm>
            <a:off x="0" y="6764154"/>
            <a:ext cx="12192000" cy="108000"/>
          </a:xfrm>
          <a:prstGeom prst="parallelogram">
            <a:avLst>
              <a:gd name="adj" fmla="val 30622"/>
            </a:avLst>
          </a:prstGeom>
          <a:gradFill>
            <a:gsLst>
              <a:gs pos="74000">
                <a:srgbClr val="29B984"/>
              </a:gs>
              <a:gs pos="4000">
                <a:srgbClr val="AAE13C">
                  <a:alpha val="93333"/>
                </a:srgb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dirty="0">
              <a:solidFill>
                <a:schemeClr val="bg1"/>
              </a:solidFill>
              <a:latin typeface="Open Sans" panose="020B0606030504020204"/>
            </a:endParaRPr>
          </a:p>
        </p:txBody>
      </p:sp>
      <p:sp>
        <p:nvSpPr>
          <p:cNvPr id="15" name="Parallelogram 14">
            <a:extLst>
              <a:ext uri="{FF2B5EF4-FFF2-40B4-BE49-F238E27FC236}">
                <a16:creationId xmlns:a16="http://schemas.microsoft.com/office/drawing/2014/main" id="{8213C093-BF3D-4BAB-B180-2747A3590B6E}"/>
              </a:ext>
            </a:extLst>
          </p:cNvPr>
          <p:cNvSpPr/>
          <p:nvPr userDrawn="1"/>
        </p:nvSpPr>
        <p:spPr>
          <a:xfrm>
            <a:off x="1154400" y="665670"/>
            <a:ext cx="11037600" cy="45719"/>
          </a:xfrm>
          <a:prstGeom prst="parallelogram">
            <a:avLst>
              <a:gd name="adj" fmla="val 30622"/>
            </a:avLst>
          </a:prstGeom>
          <a:gradFill>
            <a:gsLst>
              <a:gs pos="74000">
                <a:srgbClr val="29B984"/>
              </a:gs>
              <a:gs pos="4000">
                <a:srgbClr val="AAE13C">
                  <a:alpha val="93333"/>
                </a:srgb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dirty="0">
              <a:solidFill>
                <a:schemeClr val="bg1"/>
              </a:solidFill>
              <a:latin typeface="Open Sans" panose="020B0606030504020204"/>
            </a:endParaRPr>
          </a:p>
        </p:txBody>
      </p:sp>
      <p:grpSp>
        <p:nvGrpSpPr>
          <p:cNvPr id="19" name="Group 18">
            <a:extLst>
              <a:ext uri="{FF2B5EF4-FFF2-40B4-BE49-F238E27FC236}">
                <a16:creationId xmlns:a16="http://schemas.microsoft.com/office/drawing/2014/main" id="{0FF1A5C4-939F-452A-9619-708591338C68}"/>
              </a:ext>
            </a:extLst>
          </p:cNvPr>
          <p:cNvGrpSpPr/>
          <p:nvPr userDrawn="1"/>
        </p:nvGrpSpPr>
        <p:grpSpPr>
          <a:xfrm>
            <a:off x="-1" y="-21511"/>
            <a:ext cx="1500957" cy="732900"/>
            <a:chOff x="0" y="316782"/>
            <a:chExt cx="985710" cy="468000"/>
          </a:xfrm>
        </p:grpSpPr>
        <p:sp>
          <p:nvSpPr>
            <p:cNvPr id="20" name="Parallelogram 19">
              <a:extLst>
                <a:ext uri="{FF2B5EF4-FFF2-40B4-BE49-F238E27FC236}">
                  <a16:creationId xmlns:a16="http://schemas.microsoft.com/office/drawing/2014/main" id="{AEA972DB-DC88-45C4-894E-A8BDF2F54770}"/>
                </a:ext>
              </a:extLst>
            </p:cNvPr>
            <p:cNvSpPr/>
            <p:nvPr/>
          </p:nvSpPr>
          <p:spPr>
            <a:xfrm>
              <a:off x="0" y="316782"/>
              <a:ext cx="985710" cy="468000"/>
            </a:xfrm>
            <a:prstGeom prst="parallelogram">
              <a:avLst>
                <a:gd name="adj" fmla="val 30622"/>
              </a:avLst>
            </a:prstGeom>
            <a:gradFill>
              <a:gsLst>
                <a:gs pos="74000">
                  <a:srgbClr val="29B984"/>
                </a:gs>
                <a:gs pos="4000">
                  <a:srgbClr val="AAE13C">
                    <a:alpha val="93333"/>
                  </a:srgb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dirty="0">
                <a:solidFill>
                  <a:schemeClr val="bg1"/>
                </a:solidFill>
                <a:latin typeface="Open Sans" panose="020B0606030504020204"/>
              </a:endParaRPr>
            </a:p>
          </p:txBody>
        </p:sp>
        <p:sp>
          <p:nvSpPr>
            <p:cNvPr id="21" name="Rectangle 20">
              <a:extLst>
                <a:ext uri="{FF2B5EF4-FFF2-40B4-BE49-F238E27FC236}">
                  <a16:creationId xmlns:a16="http://schemas.microsoft.com/office/drawing/2014/main" id="{CFA36A83-914C-42F6-952F-D00AF79E2B59}"/>
                </a:ext>
              </a:extLst>
            </p:cNvPr>
            <p:cNvSpPr/>
            <p:nvPr/>
          </p:nvSpPr>
          <p:spPr>
            <a:xfrm>
              <a:off x="1039" y="316782"/>
              <a:ext cx="194872" cy="468000"/>
            </a:xfrm>
            <a:prstGeom prst="rect">
              <a:avLst/>
            </a:prstGeom>
            <a:solidFill>
              <a:srgbClr val="29B9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2" name="Picture 2" descr="Brillio">
              <a:extLst>
                <a:ext uri="{FF2B5EF4-FFF2-40B4-BE49-F238E27FC236}">
                  <a16:creationId xmlns:a16="http://schemas.microsoft.com/office/drawing/2014/main" id="{B2D77709-4E04-4448-A839-9E6D79084644}"/>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137250" y="414702"/>
              <a:ext cx="648000" cy="27216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98200633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lumn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BC487E-ED82-42C4-AB9D-F5419221B1EF}"/>
              </a:ext>
            </a:extLst>
          </p:cNvPr>
          <p:cNvSpPr>
            <a:spLocks noGrp="1"/>
          </p:cNvSpPr>
          <p:nvPr>
            <p:ph type="title" hasCustomPrompt="1"/>
          </p:nvPr>
        </p:nvSpPr>
        <p:spPr>
          <a:xfrm>
            <a:off x="1672491" y="2243"/>
            <a:ext cx="9416513" cy="689408"/>
          </a:xfrm>
        </p:spPr>
        <p:txBody>
          <a:bodyPr/>
          <a:lstStyle>
            <a:lvl1pPr>
              <a:defRPr lang="en-IN" sz="2800" b="1" kern="1200" dirty="0">
                <a:solidFill>
                  <a:srgbClr val="4472C4"/>
                </a:solidFill>
                <a:latin typeface="Open Sans"/>
                <a:ea typeface="+mn-ea"/>
                <a:cs typeface="+mn-cs"/>
              </a:defRPr>
            </a:lvl1pPr>
          </a:lstStyle>
          <a:p>
            <a:r>
              <a:rPr lang="en-US" dirty="0"/>
              <a:t>TWO COLUMN TEXT</a:t>
            </a:r>
            <a:endParaRPr lang="en-IN" dirty="0"/>
          </a:p>
        </p:txBody>
      </p:sp>
      <p:sp>
        <p:nvSpPr>
          <p:cNvPr id="3" name="Content Placeholder 2">
            <a:extLst>
              <a:ext uri="{FF2B5EF4-FFF2-40B4-BE49-F238E27FC236}">
                <a16:creationId xmlns:a16="http://schemas.microsoft.com/office/drawing/2014/main" id="{8A63E709-19D5-47C6-9F9A-D3750472FAB8}"/>
              </a:ext>
            </a:extLst>
          </p:cNvPr>
          <p:cNvSpPr>
            <a:spLocks noGrp="1"/>
          </p:cNvSpPr>
          <p:nvPr>
            <p:ph sz="half" idx="1"/>
          </p:nvPr>
        </p:nvSpPr>
        <p:spPr>
          <a:xfrm>
            <a:off x="1524000" y="1825625"/>
            <a:ext cx="44958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829292FD-BCDD-4775-96FB-195D306FAFD0}"/>
              </a:ext>
            </a:extLst>
          </p:cNvPr>
          <p:cNvSpPr>
            <a:spLocks noGrp="1"/>
          </p:cNvSpPr>
          <p:nvPr>
            <p:ph sz="half" idx="2"/>
          </p:nvPr>
        </p:nvSpPr>
        <p:spPr>
          <a:xfrm>
            <a:off x="6460958" y="1825625"/>
            <a:ext cx="44958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pic>
        <p:nvPicPr>
          <p:cNvPr id="12" name="Picture 2" descr="Brillio">
            <a:extLst>
              <a:ext uri="{FF2B5EF4-FFF2-40B4-BE49-F238E27FC236}">
                <a16:creationId xmlns:a16="http://schemas.microsoft.com/office/drawing/2014/main" id="{816F4FA5-3CC3-4C4E-9256-78D81EB2C249}"/>
              </a:ext>
            </a:extLst>
          </p:cNvPr>
          <p:cNvPicPr>
            <a:picLocks noChangeAspect="1" noChangeArrowheads="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301323" y="264610"/>
            <a:ext cx="940372" cy="394957"/>
          </a:xfrm>
          <a:prstGeom prst="rect">
            <a:avLst/>
          </a:prstGeom>
          <a:noFill/>
          <a:extLst>
            <a:ext uri="{909E8E84-426E-40DD-AFC4-6F175D3DCCD1}">
              <a14:hiddenFill xmlns:a14="http://schemas.microsoft.com/office/drawing/2010/main">
                <a:solidFill>
                  <a:srgbClr val="FFFFFF"/>
                </a:solidFill>
              </a14:hiddenFill>
            </a:ext>
          </a:extLst>
        </p:spPr>
      </p:pic>
      <p:sp>
        <p:nvSpPr>
          <p:cNvPr id="13" name="Parallelogram 12">
            <a:extLst>
              <a:ext uri="{FF2B5EF4-FFF2-40B4-BE49-F238E27FC236}">
                <a16:creationId xmlns:a16="http://schemas.microsoft.com/office/drawing/2014/main" id="{84AA532A-F468-4D6A-BDFA-BB658EC53B65}"/>
              </a:ext>
            </a:extLst>
          </p:cNvPr>
          <p:cNvSpPr/>
          <p:nvPr userDrawn="1"/>
        </p:nvSpPr>
        <p:spPr>
          <a:xfrm>
            <a:off x="0" y="6764154"/>
            <a:ext cx="12192000" cy="108000"/>
          </a:xfrm>
          <a:prstGeom prst="parallelogram">
            <a:avLst>
              <a:gd name="adj" fmla="val 30622"/>
            </a:avLst>
          </a:prstGeom>
          <a:gradFill>
            <a:gsLst>
              <a:gs pos="74000">
                <a:srgbClr val="29B984"/>
              </a:gs>
              <a:gs pos="4000">
                <a:srgbClr val="AAE13C">
                  <a:alpha val="93333"/>
                </a:srgb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dirty="0">
              <a:solidFill>
                <a:schemeClr val="bg1"/>
              </a:solidFill>
              <a:latin typeface="Open Sans" panose="020B0606030504020204"/>
            </a:endParaRPr>
          </a:p>
        </p:txBody>
      </p:sp>
      <p:sp>
        <p:nvSpPr>
          <p:cNvPr id="14" name="Parallelogram 13">
            <a:extLst>
              <a:ext uri="{FF2B5EF4-FFF2-40B4-BE49-F238E27FC236}">
                <a16:creationId xmlns:a16="http://schemas.microsoft.com/office/drawing/2014/main" id="{A442187C-7D47-495E-AE4C-FF43E1FAF191}"/>
              </a:ext>
            </a:extLst>
          </p:cNvPr>
          <p:cNvSpPr/>
          <p:nvPr userDrawn="1"/>
        </p:nvSpPr>
        <p:spPr>
          <a:xfrm>
            <a:off x="1154400" y="665670"/>
            <a:ext cx="11037600" cy="45719"/>
          </a:xfrm>
          <a:prstGeom prst="parallelogram">
            <a:avLst>
              <a:gd name="adj" fmla="val 30622"/>
            </a:avLst>
          </a:prstGeom>
          <a:gradFill>
            <a:gsLst>
              <a:gs pos="74000">
                <a:srgbClr val="29B984"/>
              </a:gs>
              <a:gs pos="4000">
                <a:srgbClr val="AAE13C">
                  <a:alpha val="93333"/>
                </a:srgb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dirty="0">
              <a:solidFill>
                <a:schemeClr val="bg1"/>
              </a:solidFill>
              <a:latin typeface="Open Sans" panose="020B0606030504020204"/>
            </a:endParaRPr>
          </a:p>
        </p:txBody>
      </p:sp>
      <p:grpSp>
        <p:nvGrpSpPr>
          <p:cNvPr id="15" name="Group 14">
            <a:extLst>
              <a:ext uri="{FF2B5EF4-FFF2-40B4-BE49-F238E27FC236}">
                <a16:creationId xmlns:a16="http://schemas.microsoft.com/office/drawing/2014/main" id="{86037414-FC64-49A4-B9E0-23A0E130746A}"/>
              </a:ext>
            </a:extLst>
          </p:cNvPr>
          <p:cNvGrpSpPr/>
          <p:nvPr userDrawn="1"/>
        </p:nvGrpSpPr>
        <p:grpSpPr>
          <a:xfrm>
            <a:off x="-1" y="-21511"/>
            <a:ext cx="1500957" cy="732900"/>
            <a:chOff x="0" y="316782"/>
            <a:chExt cx="985710" cy="468000"/>
          </a:xfrm>
        </p:grpSpPr>
        <p:sp>
          <p:nvSpPr>
            <p:cNvPr id="16" name="Parallelogram 15">
              <a:extLst>
                <a:ext uri="{FF2B5EF4-FFF2-40B4-BE49-F238E27FC236}">
                  <a16:creationId xmlns:a16="http://schemas.microsoft.com/office/drawing/2014/main" id="{2E2C00A3-9352-40EE-B7E8-222424F69B00}"/>
                </a:ext>
              </a:extLst>
            </p:cNvPr>
            <p:cNvSpPr/>
            <p:nvPr/>
          </p:nvSpPr>
          <p:spPr>
            <a:xfrm>
              <a:off x="0" y="316782"/>
              <a:ext cx="985710" cy="468000"/>
            </a:xfrm>
            <a:prstGeom prst="parallelogram">
              <a:avLst>
                <a:gd name="adj" fmla="val 30622"/>
              </a:avLst>
            </a:prstGeom>
            <a:gradFill>
              <a:gsLst>
                <a:gs pos="74000">
                  <a:srgbClr val="29B984"/>
                </a:gs>
                <a:gs pos="4000">
                  <a:srgbClr val="AAE13C">
                    <a:alpha val="93333"/>
                  </a:srgb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dirty="0">
                <a:solidFill>
                  <a:schemeClr val="bg1"/>
                </a:solidFill>
                <a:latin typeface="Open Sans" panose="020B0606030504020204"/>
              </a:endParaRPr>
            </a:p>
          </p:txBody>
        </p:sp>
        <p:sp>
          <p:nvSpPr>
            <p:cNvPr id="17" name="Rectangle 16">
              <a:extLst>
                <a:ext uri="{FF2B5EF4-FFF2-40B4-BE49-F238E27FC236}">
                  <a16:creationId xmlns:a16="http://schemas.microsoft.com/office/drawing/2014/main" id="{493FA7EE-F6CE-4312-BE65-7974121BF763}"/>
                </a:ext>
              </a:extLst>
            </p:cNvPr>
            <p:cNvSpPr/>
            <p:nvPr/>
          </p:nvSpPr>
          <p:spPr>
            <a:xfrm>
              <a:off x="1039" y="316782"/>
              <a:ext cx="194872" cy="468000"/>
            </a:xfrm>
            <a:prstGeom prst="rect">
              <a:avLst/>
            </a:prstGeom>
            <a:solidFill>
              <a:srgbClr val="29B9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8" name="Picture 2" descr="Brillio">
              <a:extLst>
                <a:ext uri="{FF2B5EF4-FFF2-40B4-BE49-F238E27FC236}">
                  <a16:creationId xmlns:a16="http://schemas.microsoft.com/office/drawing/2014/main" id="{415603DC-27B4-4C84-BFFA-8D6529D22DFD}"/>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137250" y="414702"/>
              <a:ext cx="648000" cy="27216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59460168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Image + Different Text Typ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E59D87-A78A-4EA4-A781-8CF5CB8245EB}"/>
              </a:ext>
            </a:extLst>
          </p:cNvPr>
          <p:cNvSpPr>
            <a:spLocks noGrp="1"/>
          </p:cNvSpPr>
          <p:nvPr>
            <p:ph type="title"/>
          </p:nvPr>
        </p:nvSpPr>
        <p:spPr>
          <a:xfrm>
            <a:off x="1905192" y="837699"/>
            <a:ext cx="3199899" cy="1397833"/>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63AE6D46-C08A-4B1F-8987-6C8EBDD533F1}"/>
              </a:ext>
            </a:extLst>
          </p:cNvPr>
          <p:cNvSpPr>
            <a:spLocks noGrp="1"/>
          </p:cNvSpPr>
          <p:nvPr>
            <p:ph type="pic" idx="1"/>
          </p:nvPr>
        </p:nvSpPr>
        <p:spPr>
          <a:xfrm>
            <a:off x="5442987" y="1283368"/>
            <a:ext cx="5595780" cy="458562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DE77B8EA-0F83-445F-B81C-69DD018CF581}"/>
              </a:ext>
            </a:extLst>
          </p:cNvPr>
          <p:cNvSpPr>
            <a:spLocks noGrp="1"/>
          </p:cNvSpPr>
          <p:nvPr>
            <p:ph type="body" sz="half" idx="2"/>
          </p:nvPr>
        </p:nvSpPr>
        <p:spPr>
          <a:xfrm>
            <a:off x="1905192" y="2399547"/>
            <a:ext cx="3199899" cy="344663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1" name="Title 1">
            <a:extLst>
              <a:ext uri="{FF2B5EF4-FFF2-40B4-BE49-F238E27FC236}">
                <a16:creationId xmlns:a16="http://schemas.microsoft.com/office/drawing/2014/main" id="{5F989B8A-B7E0-4643-8379-DB7730ABF0BD}"/>
              </a:ext>
            </a:extLst>
          </p:cNvPr>
          <p:cNvSpPr txBox="1">
            <a:spLocks/>
          </p:cNvSpPr>
          <p:nvPr userDrawn="1"/>
        </p:nvSpPr>
        <p:spPr>
          <a:xfrm>
            <a:off x="1692327" y="-21511"/>
            <a:ext cx="8595585" cy="68940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IN" sz="2800" b="1" kern="1200" dirty="0">
                <a:solidFill>
                  <a:srgbClr val="4472C4"/>
                </a:solidFill>
                <a:latin typeface="Open Sans"/>
                <a:ea typeface="+mn-ea"/>
                <a:cs typeface="+mn-cs"/>
              </a:defRPr>
            </a:lvl1pPr>
          </a:lstStyle>
          <a:p>
            <a:r>
              <a:rPr lang="en-US"/>
              <a:t>&lt;INSERT HEADING&gt;</a:t>
            </a:r>
          </a:p>
        </p:txBody>
      </p:sp>
      <p:pic>
        <p:nvPicPr>
          <p:cNvPr id="12" name="Picture 2" descr="Brillio">
            <a:extLst>
              <a:ext uri="{FF2B5EF4-FFF2-40B4-BE49-F238E27FC236}">
                <a16:creationId xmlns:a16="http://schemas.microsoft.com/office/drawing/2014/main" id="{D4DA0635-93E8-4555-A9CE-8F42FFFBB640}"/>
              </a:ext>
            </a:extLst>
          </p:cNvPr>
          <p:cNvPicPr>
            <a:picLocks noChangeAspect="1" noChangeArrowheads="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301323" y="264610"/>
            <a:ext cx="940372" cy="394957"/>
          </a:xfrm>
          <a:prstGeom prst="rect">
            <a:avLst/>
          </a:prstGeom>
          <a:noFill/>
          <a:extLst>
            <a:ext uri="{909E8E84-426E-40DD-AFC4-6F175D3DCCD1}">
              <a14:hiddenFill xmlns:a14="http://schemas.microsoft.com/office/drawing/2010/main">
                <a:solidFill>
                  <a:srgbClr val="FFFFFF"/>
                </a:solidFill>
              </a14:hiddenFill>
            </a:ext>
          </a:extLst>
        </p:spPr>
      </p:pic>
      <p:sp>
        <p:nvSpPr>
          <p:cNvPr id="13" name="Parallelogram 12">
            <a:extLst>
              <a:ext uri="{FF2B5EF4-FFF2-40B4-BE49-F238E27FC236}">
                <a16:creationId xmlns:a16="http://schemas.microsoft.com/office/drawing/2014/main" id="{7135C1A4-E970-41F8-B62C-756FF490A28A}"/>
              </a:ext>
            </a:extLst>
          </p:cNvPr>
          <p:cNvSpPr/>
          <p:nvPr userDrawn="1"/>
        </p:nvSpPr>
        <p:spPr>
          <a:xfrm>
            <a:off x="0" y="6764154"/>
            <a:ext cx="12192000" cy="108000"/>
          </a:xfrm>
          <a:prstGeom prst="parallelogram">
            <a:avLst>
              <a:gd name="adj" fmla="val 30622"/>
            </a:avLst>
          </a:prstGeom>
          <a:gradFill>
            <a:gsLst>
              <a:gs pos="74000">
                <a:srgbClr val="29B984"/>
              </a:gs>
              <a:gs pos="4000">
                <a:srgbClr val="AAE13C">
                  <a:alpha val="93333"/>
                </a:srgb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dirty="0">
              <a:solidFill>
                <a:schemeClr val="bg1"/>
              </a:solidFill>
              <a:latin typeface="Open Sans" panose="020B0606030504020204"/>
            </a:endParaRPr>
          </a:p>
        </p:txBody>
      </p:sp>
      <p:sp>
        <p:nvSpPr>
          <p:cNvPr id="14" name="Parallelogram 13">
            <a:extLst>
              <a:ext uri="{FF2B5EF4-FFF2-40B4-BE49-F238E27FC236}">
                <a16:creationId xmlns:a16="http://schemas.microsoft.com/office/drawing/2014/main" id="{DF9D0DC1-DB3F-4130-9E41-B3D3B58A9105}"/>
              </a:ext>
            </a:extLst>
          </p:cNvPr>
          <p:cNvSpPr/>
          <p:nvPr userDrawn="1"/>
        </p:nvSpPr>
        <p:spPr>
          <a:xfrm>
            <a:off x="1154400" y="665670"/>
            <a:ext cx="11037600" cy="45719"/>
          </a:xfrm>
          <a:prstGeom prst="parallelogram">
            <a:avLst>
              <a:gd name="adj" fmla="val 30622"/>
            </a:avLst>
          </a:prstGeom>
          <a:gradFill>
            <a:gsLst>
              <a:gs pos="74000">
                <a:srgbClr val="29B984"/>
              </a:gs>
              <a:gs pos="4000">
                <a:srgbClr val="AAE13C">
                  <a:alpha val="93333"/>
                </a:srgb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dirty="0">
              <a:solidFill>
                <a:schemeClr val="bg1"/>
              </a:solidFill>
              <a:latin typeface="Open Sans" panose="020B0606030504020204"/>
            </a:endParaRPr>
          </a:p>
        </p:txBody>
      </p:sp>
      <p:grpSp>
        <p:nvGrpSpPr>
          <p:cNvPr id="15" name="Group 14">
            <a:extLst>
              <a:ext uri="{FF2B5EF4-FFF2-40B4-BE49-F238E27FC236}">
                <a16:creationId xmlns:a16="http://schemas.microsoft.com/office/drawing/2014/main" id="{999E143F-6463-4CDC-B8A5-D4854006DBB6}"/>
              </a:ext>
            </a:extLst>
          </p:cNvPr>
          <p:cNvGrpSpPr/>
          <p:nvPr userDrawn="1"/>
        </p:nvGrpSpPr>
        <p:grpSpPr>
          <a:xfrm>
            <a:off x="-1" y="-21511"/>
            <a:ext cx="1500957" cy="732900"/>
            <a:chOff x="0" y="316782"/>
            <a:chExt cx="985710" cy="468000"/>
          </a:xfrm>
        </p:grpSpPr>
        <p:sp>
          <p:nvSpPr>
            <p:cNvPr id="16" name="Parallelogram 15">
              <a:extLst>
                <a:ext uri="{FF2B5EF4-FFF2-40B4-BE49-F238E27FC236}">
                  <a16:creationId xmlns:a16="http://schemas.microsoft.com/office/drawing/2014/main" id="{91F7F89E-7CB9-45AE-AF78-69310D8051FA}"/>
                </a:ext>
              </a:extLst>
            </p:cNvPr>
            <p:cNvSpPr/>
            <p:nvPr/>
          </p:nvSpPr>
          <p:spPr>
            <a:xfrm>
              <a:off x="0" y="316782"/>
              <a:ext cx="985710" cy="468000"/>
            </a:xfrm>
            <a:prstGeom prst="parallelogram">
              <a:avLst>
                <a:gd name="adj" fmla="val 30622"/>
              </a:avLst>
            </a:prstGeom>
            <a:gradFill>
              <a:gsLst>
                <a:gs pos="74000">
                  <a:srgbClr val="29B984"/>
                </a:gs>
                <a:gs pos="4000">
                  <a:srgbClr val="AAE13C">
                    <a:alpha val="93333"/>
                  </a:srgb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dirty="0">
                <a:solidFill>
                  <a:schemeClr val="bg1"/>
                </a:solidFill>
                <a:latin typeface="Open Sans" panose="020B0606030504020204"/>
              </a:endParaRPr>
            </a:p>
          </p:txBody>
        </p:sp>
        <p:sp>
          <p:nvSpPr>
            <p:cNvPr id="17" name="Rectangle 16">
              <a:extLst>
                <a:ext uri="{FF2B5EF4-FFF2-40B4-BE49-F238E27FC236}">
                  <a16:creationId xmlns:a16="http://schemas.microsoft.com/office/drawing/2014/main" id="{6679FC25-485F-4D58-B148-BC835FA9A730}"/>
                </a:ext>
              </a:extLst>
            </p:cNvPr>
            <p:cNvSpPr/>
            <p:nvPr/>
          </p:nvSpPr>
          <p:spPr>
            <a:xfrm>
              <a:off x="1039" y="316782"/>
              <a:ext cx="194872" cy="468000"/>
            </a:xfrm>
            <a:prstGeom prst="rect">
              <a:avLst/>
            </a:prstGeom>
            <a:solidFill>
              <a:srgbClr val="29B9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8" name="Picture 2" descr="Brillio">
              <a:extLst>
                <a:ext uri="{FF2B5EF4-FFF2-40B4-BE49-F238E27FC236}">
                  <a16:creationId xmlns:a16="http://schemas.microsoft.com/office/drawing/2014/main" id="{69E5FAEF-4EE5-4D55-8874-4FC615DC3F0F}"/>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137250" y="414702"/>
              <a:ext cx="648000" cy="27216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418198549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endParaRPr lang="en-IN" dirty="0"/>
          </a:p>
        </p:txBody>
      </p:sp>
    </p:spTree>
    <p:extLst>
      <p:ext uri="{BB962C8B-B14F-4D97-AF65-F5344CB8AC3E}">
        <p14:creationId xmlns:p14="http://schemas.microsoft.com/office/powerpoint/2010/main" val="256904379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5E2C68-51DB-4E46-BA9F-6AE7025D28A9}"/>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A690E97B-C886-440C-8281-935556351D9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224DBE4-96BF-4037-8F89-F61846EE162B}"/>
              </a:ext>
            </a:extLst>
          </p:cNvPr>
          <p:cNvSpPr>
            <a:spLocks noGrp="1"/>
          </p:cNvSpPr>
          <p:nvPr>
            <p:ph type="dt" sz="half" idx="10"/>
          </p:nvPr>
        </p:nvSpPr>
        <p:spPr/>
        <p:txBody>
          <a:bodyPr/>
          <a:lstStyle/>
          <a:p>
            <a:fld id="{220C848F-010F-4795-B16D-8B52343E1170}" type="datetimeFigureOut">
              <a:rPr lang="en-IN" smtClean="0"/>
              <a:t>16-12-2021</a:t>
            </a:fld>
            <a:endParaRPr lang="en-IN"/>
          </a:p>
        </p:txBody>
      </p:sp>
      <p:sp>
        <p:nvSpPr>
          <p:cNvPr id="5" name="Footer Placeholder 4">
            <a:extLst>
              <a:ext uri="{FF2B5EF4-FFF2-40B4-BE49-F238E27FC236}">
                <a16:creationId xmlns:a16="http://schemas.microsoft.com/office/drawing/2014/main" id="{B9DF3C23-D74A-43A9-BA39-FA16F5AD85E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D66175B-C1F5-48BA-BB58-4E5005145004}"/>
              </a:ext>
            </a:extLst>
          </p:cNvPr>
          <p:cNvSpPr>
            <a:spLocks noGrp="1"/>
          </p:cNvSpPr>
          <p:nvPr>
            <p:ph type="sldNum" sz="quarter" idx="12"/>
          </p:nvPr>
        </p:nvSpPr>
        <p:spPr/>
        <p:txBody>
          <a:bodyPr/>
          <a:lstStyle/>
          <a:p>
            <a:fld id="{86ECBE69-8B49-4E17-8F12-7BEA3297B7EE}" type="slidenum">
              <a:rPr lang="en-IN" smtClean="0"/>
              <a:t>‹#›</a:t>
            </a:fld>
            <a:endParaRPr lang="en-IN"/>
          </a:p>
        </p:txBody>
      </p:sp>
    </p:spTree>
    <p:extLst>
      <p:ext uri="{BB962C8B-B14F-4D97-AF65-F5344CB8AC3E}">
        <p14:creationId xmlns:p14="http://schemas.microsoft.com/office/powerpoint/2010/main" val="171233811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6" name="Picture 5" descr="Logo&#10;&#10;Description automatically generated">
            <a:extLst>
              <a:ext uri="{FF2B5EF4-FFF2-40B4-BE49-F238E27FC236}">
                <a16:creationId xmlns:a16="http://schemas.microsoft.com/office/drawing/2014/main" id="{79A924EF-A713-40F1-9F1E-80AD192D1EE8}"/>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97193" y="280162"/>
            <a:ext cx="1493520" cy="858345"/>
          </a:xfrm>
          <a:prstGeom prst="rect">
            <a:avLst/>
          </a:prstGeom>
        </p:spPr>
      </p:pic>
      <p:sp>
        <p:nvSpPr>
          <p:cNvPr id="7" name="Rectangle 6">
            <a:extLst>
              <a:ext uri="{FF2B5EF4-FFF2-40B4-BE49-F238E27FC236}">
                <a16:creationId xmlns:a16="http://schemas.microsoft.com/office/drawing/2014/main" id="{27DE953F-948A-4DF4-BB3E-BEEE66E4380C}"/>
              </a:ext>
            </a:extLst>
          </p:cNvPr>
          <p:cNvSpPr/>
          <p:nvPr userDrawn="1"/>
        </p:nvSpPr>
        <p:spPr>
          <a:xfrm>
            <a:off x="1936703" y="451210"/>
            <a:ext cx="67483" cy="455852"/>
          </a:xfrm>
          <a:prstGeom prst="rect">
            <a:avLst/>
          </a:prstGeom>
          <a:solidFill>
            <a:srgbClr val="007C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8">
            <a:extLst>
              <a:ext uri="{FF2B5EF4-FFF2-40B4-BE49-F238E27FC236}">
                <a16:creationId xmlns:a16="http://schemas.microsoft.com/office/drawing/2014/main" id="{06F2C881-B4FA-4F15-B4C7-9BF04F0702B1}"/>
              </a:ext>
            </a:extLst>
          </p:cNvPr>
          <p:cNvSpPr>
            <a:spLocks noGrp="1"/>
          </p:cNvSpPr>
          <p:nvPr>
            <p:ph type="body" sz="quarter" idx="10" hasCustomPrompt="1"/>
          </p:nvPr>
        </p:nvSpPr>
        <p:spPr>
          <a:xfrm>
            <a:off x="2069804" y="448592"/>
            <a:ext cx="6946900" cy="455613"/>
          </a:xfrm>
        </p:spPr>
        <p:txBody>
          <a:bodyPr>
            <a:normAutofit/>
          </a:bodyPr>
          <a:lstStyle>
            <a:lvl1pPr marL="0" indent="0">
              <a:buNone/>
              <a:defRPr lang="en-US" sz="2400" kern="1200" dirty="0" smtClean="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Add Title Here</a:t>
            </a:r>
          </a:p>
        </p:txBody>
      </p:sp>
    </p:spTree>
    <p:extLst>
      <p:ext uri="{BB962C8B-B14F-4D97-AF65-F5344CB8AC3E}">
        <p14:creationId xmlns:p14="http://schemas.microsoft.com/office/powerpoint/2010/main" val="38338157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Divider">
    <p:bg>
      <p:bgRef idx="1001">
        <a:schemeClr val="bg1"/>
      </p:bgRef>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78EF687B-CB19-48BD-894E-978182F72BD2}"/>
              </a:ext>
            </a:extLst>
          </p:cNvPr>
          <p:cNvSpPr>
            <a:spLocks noGrp="1"/>
          </p:cNvSpPr>
          <p:nvPr>
            <p:ph type="dt" sz="half" idx="10"/>
          </p:nvPr>
        </p:nvSpPr>
        <p:spPr/>
        <p:txBody>
          <a:bodyPr/>
          <a:lstStyle/>
          <a:p>
            <a:fld id="{2D37AF7C-131F-4F3D-8640-674317C731D3}" type="datetimeFigureOut">
              <a:rPr lang="en-IN" smtClean="0"/>
              <a:t>16-12-2021</a:t>
            </a:fld>
            <a:endParaRPr lang="en-IN"/>
          </a:p>
        </p:txBody>
      </p:sp>
      <p:sp>
        <p:nvSpPr>
          <p:cNvPr id="4" name="Footer Placeholder 3">
            <a:extLst>
              <a:ext uri="{FF2B5EF4-FFF2-40B4-BE49-F238E27FC236}">
                <a16:creationId xmlns:a16="http://schemas.microsoft.com/office/drawing/2014/main" id="{0C04FE4C-5A9D-454F-B1D6-D9A2047BA1A4}"/>
              </a:ext>
            </a:extLst>
          </p:cNvPr>
          <p:cNvSpPr>
            <a:spLocks noGrp="1"/>
          </p:cNvSpPr>
          <p:nvPr>
            <p:ph type="ftr" sz="quarter" idx="11"/>
          </p:nvPr>
        </p:nvSpPr>
        <p:spPr/>
        <p:txBody>
          <a:bodyPr/>
          <a:lstStyle/>
          <a:p>
            <a:r>
              <a:rPr lang="en-IN"/>
              <a:t>© 2020 BRILLIO TECHNOLOGIES</a:t>
            </a:r>
            <a:endParaRPr lang="en-IN" dirty="0"/>
          </a:p>
        </p:txBody>
      </p:sp>
      <p:pic>
        <p:nvPicPr>
          <p:cNvPr id="5" name="Picture 4" descr="A picture containing table, monitor, sitting, light&#10;&#10;Description automatically generated">
            <a:extLst>
              <a:ext uri="{FF2B5EF4-FFF2-40B4-BE49-F238E27FC236}">
                <a16:creationId xmlns:a16="http://schemas.microsoft.com/office/drawing/2014/main" id="{BB95B52F-7374-4A32-824C-78D66DC41DBE}"/>
              </a:ext>
            </a:extLst>
          </p:cNvPr>
          <p:cNvPicPr>
            <a:picLocks noChangeAspect="1"/>
          </p:cNvPicPr>
          <p:nvPr userDrawn="1"/>
        </p:nvPicPr>
        <p:blipFill>
          <a:blip r:embed="rId3">
            <a:grayscl/>
            <a:extLst>
              <a:ext uri="{28A0092B-C50C-407E-A947-70E740481C1C}">
                <a14:useLocalDpi xmlns:a14="http://schemas.microsoft.com/office/drawing/2010/main"/>
              </a:ext>
            </a:extLst>
          </a:blip>
          <a:stretch>
            <a:fillRect/>
          </a:stretch>
        </p:blipFill>
        <p:spPr>
          <a:xfrm>
            <a:off x="0" y="0"/>
            <a:ext cx="12174376" cy="6818154"/>
          </a:xfrm>
          <a:prstGeom prst="rect">
            <a:avLst/>
          </a:prstGeom>
        </p:spPr>
      </p:pic>
      <p:sp>
        <p:nvSpPr>
          <p:cNvPr id="6" name="Parallelogram 5">
            <a:extLst>
              <a:ext uri="{FF2B5EF4-FFF2-40B4-BE49-F238E27FC236}">
                <a16:creationId xmlns:a16="http://schemas.microsoft.com/office/drawing/2014/main" id="{96253E67-BCB5-41C8-824D-8D3CE80D3836}"/>
              </a:ext>
            </a:extLst>
          </p:cNvPr>
          <p:cNvSpPr/>
          <p:nvPr userDrawn="1"/>
        </p:nvSpPr>
        <p:spPr>
          <a:xfrm>
            <a:off x="0" y="6764154"/>
            <a:ext cx="12192000" cy="108000"/>
          </a:xfrm>
          <a:prstGeom prst="parallelogram">
            <a:avLst>
              <a:gd name="adj" fmla="val 30622"/>
            </a:avLst>
          </a:prstGeom>
          <a:gradFill>
            <a:gsLst>
              <a:gs pos="74000">
                <a:srgbClr val="29B984"/>
              </a:gs>
              <a:gs pos="4000">
                <a:srgbClr val="AAE13C">
                  <a:alpha val="93333"/>
                </a:srgb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dirty="0">
              <a:solidFill>
                <a:schemeClr val="bg1"/>
              </a:solidFill>
              <a:latin typeface="Open Sans" panose="020B0606030504020204"/>
            </a:endParaRPr>
          </a:p>
        </p:txBody>
      </p:sp>
      <p:sp>
        <p:nvSpPr>
          <p:cNvPr id="7" name="Parallelogram 24">
            <a:extLst>
              <a:ext uri="{FF2B5EF4-FFF2-40B4-BE49-F238E27FC236}">
                <a16:creationId xmlns:a16="http://schemas.microsoft.com/office/drawing/2014/main" id="{06C8708E-24B7-4DF9-B4C2-C7A93A3932E2}"/>
              </a:ext>
            </a:extLst>
          </p:cNvPr>
          <p:cNvSpPr/>
          <p:nvPr userDrawn="1"/>
        </p:nvSpPr>
        <p:spPr>
          <a:xfrm>
            <a:off x="3877265" y="-9086"/>
            <a:ext cx="8314736" cy="6770834"/>
          </a:xfrm>
          <a:custGeom>
            <a:avLst/>
            <a:gdLst>
              <a:gd name="connsiteX0" fmla="*/ 0 w 9725129"/>
              <a:gd name="connsiteY0" fmla="*/ 6754792 h 6754792"/>
              <a:gd name="connsiteX1" fmla="*/ 1979019 w 9725129"/>
              <a:gd name="connsiteY1" fmla="*/ 0 h 6754792"/>
              <a:gd name="connsiteX2" fmla="*/ 9725129 w 9725129"/>
              <a:gd name="connsiteY2" fmla="*/ 0 h 6754792"/>
              <a:gd name="connsiteX3" fmla="*/ 7746110 w 9725129"/>
              <a:gd name="connsiteY3" fmla="*/ 6754792 h 6754792"/>
              <a:gd name="connsiteX4" fmla="*/ 0 w 9725129"/>
              <a:gd name="connsiteY4" fmla="*/ 6754792 h 6754792"/>
              <a:gd name="connsiteX0" fmla="*/ 0 w 7880287"/>
              <a:gd name="connsiteY0" fmla="*/ 6754792 h 6754792"/>
              <a:gd name="connsiteX1" fmla="*/ 1979019 w 7880287"/>
              <a:gd name="connsiteY1" fmla="*/ 0 h 6754792"/>
              <a:gd name="connsiteX2" fmla="*/ 7880287 w 7880287"/>
              <a:gd name="connsiteY2" fmla="*/ 16042 h 6754792"/>
              <a:gd name="connsiteX3" fmla="*/ 7746110 w 7880287"/>
              <a:gd name="connsiteY3" fmla="*/ 6754792 h 6754792"/>
              <a:gd name="connsiteX4" fmla="*/ 0 w 7880287"/>
              <a:gd name="connsiteY4" fmla="*/ 6754792 h 6754792"/>
              <a:gd name="connsiteX0" fmla="*/ 0 w 7800076"/>
              <a:gd name="connsiteY0" fmla="*/ 6754792 h 6754792"/>
              <a:gd name="connsiteX1" fmla="*/ 1979019 w 7800076"/>
              <a:gd name="connsiteY1" fmla="*/ 0 h 6754792"/>
              <a:gd name="connsiteX2" fmla="*/ 7800076 w 7800076"/>
              <a:gd name="connsiteY2" fmla="*/ 16042 h 6754792"/>
              <a:gd name="connsiteX3" fmla="*/ 7746110 w 7800076"/>
              <a:gd name="connsiteY3" fmla="*/ 6754792 h 6754792"/>
              <a:gd name="connsiteX4" fmla="*/ 0 w 7800076"/>
              <a:gd name="connsiteY4" fmla="*/ 6754792 h 6754792"/>
              <a:gd name="connsiteX0" fmla="*/ 0 w 7767778"/>
              <a:gd name="connsiteY0" fmla="*/ 6754792 h 6754792"/>
              <a:gd name="connsiteX1" fmla="*/ 1979019 w 7767778"/>
              <a:gd name="connsiteY1" fmla="*/ 0 h 6754792"/>
              <a:gd name="connsiteX2" fmla="*/ 7767778 w 7767778"/>
              <a:gd name="connsiteY2" fmla="*/ 16042 h 6754792"/>
              <a:gd name="connsiteX3" fmla="*/ 7746110 w 7767778"/>
              <a:gd name="connsiteY3" fmla="*/ 6754792 h 6754792"/>
              <a:gd name="connsiteX4" fmla="*/ 0 w 7767778"/>
              <a:gd name="connsiteY4" fmla="*/ 6754792 h 67547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67778" h="6754792">
                <a:moveTo>
                  <a:pt x="0" y="6754792"/>
                </a:moveTo>
                <a:lnTo>
                  <a:pt x="1979019" y="0"/>
                </a:lnTo>
                <a:lnTo>
                  <a:pt x="7767778" y="16042"/>
                </a:lnTo>
                <a:cubicBezTo>
                  <a:pt x="7760555" y="2262292"/>
                  <a:pt x="7753333" y="4508542"/>
                  <a:pt x="7746110" y="6754792"/>
                </a:cubicBezTo>
                <a:lnTo>
                  <a:pt x="0" y="6754792"/>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9" name="Group 8">
            <a:extLst>
              <a:ext uri="{FF2B5EF4-FFF2-40B4-BE49-F238E27FC236}">
                <a16:creationId xmlns:a16="http://schemas.microsoft.com/office/drawing/2014/main" id="{A20D28CF-87E8-4516-976E-DED94316E7FF}"/>
              </a:ext>
            </a:extLst>
          </p:cNvPr>
          <p:cNvGrpSpPr>
            <a:grpSpLocks noChangeAspect="1"/>
          </p:cNvGrpSpPr>
          <p:nvPr userDrawn="1"/>
        </p:nvGrpSpPr>
        <p:grpSpPr>
          <a:xfrm>
            <a:off x="4601466" y="4319042"/>
            <a:ext cx="6408000" cy="132436"/>
            <a:chOff x="4633549" y="4174666"/>
            <a:chExt cx="9057851" cy="187200"/>
          </a:xfrm>
        </p:grpSpPr>
        <p:sp>
          <p:nvSpPr>
            <p:cNvPr id="10" name="Parallelogram 9">
              <a:extLst>
                <a:ext uri="{FF2B5EF4-FFF2-40B4-BE49-F238E27FC236}">
                  <a16:creationId xmlns:a16="http://schemas.microsoft.com/office/drawing/2014/main" id="{7D3822BA-5ACF-45BA-AA05-04E9F42D4803}"/>
                </a:ext>
              </a:extLst>
            </p:cNvPr>
            <p:cNvSpPr>
              <a:spLocks/>
            </p:cNvSpPr>
            <p:nvPr/>
          </p:nvSpPr>
          <p:spPr bwMode="auto">
            <a:xfrm>
              <a:off x="4633549" y="4174666"/>
              <a:ext cx="7091821" cy="186787"/>
            </a:xfrm>
            <a:prstGeom prst="parallelogram">
              <a:avLst>
                <a:gd name="adj" fmla="val 30354"/>
              </a:avLst>
            </a:prstGeom>
            <a:gradFill flip="none" rotWithShape="1">
              <a:gsLst>
                <a:gs pos="51000">
                  <a:srgbClr val="6ACD60"/>
                </a:gs>
                <a:gs pos="98000">
                  <a:srgbClr val="29B984"/>
                </a:gs>
                <a:gs pos="0">
                  <a:srgbClr val="AAE13C">
                    <a:alpha val="93333"/>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a:solidFill>
                    <a:schemeClr val="lt1"/>
                  </a:solidFill>
                </a:rPr>
                <a:t> </a:t>
              </a:r>
            </a:p>
          </p:txBody>
        </p:sp>
        <p:sp>
          <p:nvSpPr>
            <p:cNvPr id="11" name="Parallelogram 10">
              <a:extLst>
                <a:ext uri="{FF2B5EF4-FFF2-40B4-BE49-F238E27FC236}">
                  <a16:creationId xmlns:a16="http://schemas.microsoft.com/office/drawing/2014/main" id="{668BBD6F-85B4-4804-BBE9-76FD8FB8049C}"/>
                </a:ext>
              </a:extLst>
            </p:cNvPr>
            <p:cNvSpPr>
              <a:spLocks/>
            </p:cNvSpPr>
            <p:nvPr/>
          </p:nvSpPr>
          <p:spPr bwMode="auto">
            <a:xfrm>
              <a:off x="11783261" y="4174666"/>
              <a:ext cx="569659" cy="187200"/>
            </a:xfrm>
            <a:prstGeom prst="parallelogram">
              <a:avLst>
                <a:gd name="adj" fmla="val 30354"/>
              </a:avLst>
            </a:prstGeom>
            <a:gradFill flip="none" rotWithShape="1">
              <a:gsLst>
                <a:gs pos="51000">
                  <a:srgbClr val="6ACD60"/>
                </a:gs>
                <a:gs pos="98000">
                  <a:srgbClr val="29B984"/>
                </a:gs>
                <a:gs pos="0">
                  <a:srgbClr val="AAE13C">
                    <a:alpha val="93333"/>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a:solidFill>
                    <a:schemeClr val="lt1"/>
                  </a:solidFill>
                </a:rPr>
                <a:t> </a:t>
              </a:r>
            </a:p>
          </p:txBody>
        </p:sp>
        <p:sp>
          <p:nvSpPr>
            <p:cNvPr id="12" name="Parallelogram 11">
              <a:extLst>
                <a:ext uri="{FF2B5EF4-FFF2-40B4-BE49-F238E27FC236}">
                  <a16:creationId xmlns:a16="http://schemas.microsoft.com/office/drawing/2014/main" id="{CDD36B92-165D-4E0A-9019-7C866CFC2E5D}"/>
                </a:ext>
              </a:extLst>
            </p:cNvPr>
            <p:cNvSpPr>
              <a:spLocks/>
            </p:cNvSpPr>
            <p:nvPr/>
          </p:nvSpPr>
          <p:spPr bwMode="auto">
            <a:xfrm>
              <a:off x="12446109" y="4174666"/>
              <a:ext cx="569659" cy="187200"/>
            </a:xfrm>
            <a:prstGeom prst="parallelogram">
              <a:avLst>
                <a:gd name="adj" fmla="val 30354"/>
              </a:avLst>
            </a:prstGeom>
            <a:gradFill flip="none" rotWithShape="1">
              <a:gsLst>
                <a:gs pos="51000">
                  <a:srgbClr val="6ACD60"/>
                </a:gs>
                <a:gs pos="98000">
                  <a:srgbClr val="29B984"/>
                </a:gs>
                <a:gs pos="0">
                  <a:srgbClr val="AAE13C">
                    <a:alpha val="93333"/>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a:solidFill>
                    <a:schemeClr val="lt1"/>
                  </a:solidFill>
                </a:rPr>
                <a:t> </a:t>
              </a:r>
            </a:p>
          </p:txBody>
        </p:sp>
        <p:sp>
          <p:nvSpPr>
            <p:cNvPr id="13" name="Parallelogram 12">
              <a:extLst>
                <a:ext uri="{FF2B5EF4-FFF2-40B4-BE49-F238E27FC236}">
                  <a16:creationId xmlns:a16="http://schemas.microsoft.com/office/drawing/2014/main" id="{967CB7D4-B9F0-4DAC-81A2-DE341085D579}"/>
                </a:ext>
              </a:extLst>
            </p:cNvPr>
            <p:cNvSpPr>
              <a:spLocks/>
            </p:cNvSpPr>
            <p:nvPr/>
          </p:nvSpPr>
          <p:spPr bwMode="auto">
            <a:xfrm>
              <a:off x="13121741" y="4174666"/>
              <a:ext cx="569659" cy="187200"/>
            </a:xfrm>
            <a:prstGeom prst="parallelogram">
              <a:avLst>
                <a:gd name="adj" fmla="val 30354"/>
              </a:avLst>
            </a:prstGeom>
            <a:gradFill flip="none" rotWithShape="1">
              <a:gsLst>
                <a:gs pos="51000">
                  <a:srgbClr val="6ACD60"/>
                </a:gs>
                <a:gs pos="98000">
                  <a:srgbClr val="29B984"/>
                </a:gs>
                <a:gs pos="0">
                  <a:srgbClr val="AAE13C">
                    <a:alpha val="93333"/>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a:solidFill>
                    <a:schemeClr val="lt1"/>
                  </a:solidFill>
                </a:rPr>
                <a:t> </a:t>
              </a:r>
            </a:p>
          </p:txBody>
        </p:sp>
      </p:grpSp>
      <p:sp>
        <p:nvSpPr>
          <p:cNvPr id="19" name="Text Placeholder 18">
            <a:extLst>
              <a:ext uri="{FF2B5EF4-FFF2-40B4-BE49-F238E27FC236}">
                <a16:creationId xmlns:a16="http://schemas.microsoft.com/office/drawing/2014/main" id="{2444ABE3-9696-4E75-AAD1-4371C7E30097}"/>
              </a:ext>
            </a:extLst>
          </p:cNvPr>
          <p:cNvSpPr>
            <a:spLocks noGrp="1"/>
          </p:cNvSpPr>
          <p:nvPr>
            <p:ph type="body" sz="quarter" idx="12" hasCustomPrompt="1"/>
          </p:nvPr>
        </p:nvSpPr>
        <p:spPr>
          <a:xfrm>
            <a:off x="5184956" y="3751851"/>
            <a:ext cx="5418877" cy="722313"/>
          </a:xfrm>
        </p:spPr>
        <p:txBody>
          <a:bodyPr/>
          <a:lstStyle>
            <a:lvl1pPr>
              <a:buNone/>
              <a:defRPr lang="en-IN" sz="2800" b="1" kern="1200" dirty="0">
                <a:solidFill>
                  <a:srgbClr val="4472C4"/>
                </a:solidFill>
                <a:latin typeface="Open Sans"/>
                <a:ea typeface="+mn-ea"/>
                <a:cs typeface="+mn-cs"/>
              </a:defRPr>
            </a:lvl1pPr>
          </a:lstStyle>
          <a:p>
            <a:pPr lvl="0"/>
            <a:r>
              <a:rPr lang="en-IN" sz="2800" b="1" kern="1200" dirty="0">
                <a:solidFill>
                  <a:srgbClr val="4472C4"/>
                </a:solidFill>
                <a:latin typeface="Open Sans"/>
                <a:ea typeface="+mn-ea"/>
                <a:cs typeface="+mn-cs"/>
              </a:rPr>
              <a:t>ENTER SECTION HEADER HERE</a:t>
            </a:r>
            <a:endParaRPr lang="en-IN" dirty="0"/>
          </a:p>
        </p:txBody>
      </p:sp>
      <p:grpSp>
        <p:nvGrpSpPr>
          <p:cNvPr id="20" name="Group 19">
            <a:extLst>
              <a:ext uri="{FF2B5EF4-FFF2-40B4-BE49-F238E27FC236}">
                <a16:creationId xmlns:a16="http://schemas.microsoft.com/office/drawing/2014/main" id="{7C9FC9FC-2C68-4573-A42B-FB5035A70156}"/>
              </a:ext>
            </a:extLst>
          </p:cNvPr>
          <p:cNvGrpSpPr/>
          <p:nvPr userDrawn="1"/>
        </p:nvGrpSpPr>
        <p:grpSpPr>
          <a:xfrm>
            <a:off x="-1" y="-21511"/>
            <a:ext cx="1500957" cy="732900"/>
            <a:chOff x="0" y="316782"/>
            <a:chExt cx="985710" cy="468000"/>
          </a:xfrm>
        </p:grpSpPr>
        <p:sp>
          <p:nvSpPr>
            <p:cNvPr id="21" name="Parallelogram 20">
              <a:extLst>
                <a:ext uri="{FF2B5EF4-FFF2-40B4-BE49-F238E27FC236}">
                  <a16:creationId xmlns:a16="http://schemas.microsoft.com/office/drawing/2014/main" id="{705B0069-F297-41F7-9BA4-0E4CB22B43FD}"/>
                </a:ext>
              </a:extLst>
            </p:cNvPr>
            <p:cNvSpPr/>
            <p:nvPr/>
          </p:nvSpPr>
          <p:spPr>
            <a:xfrm>
              <a:off x="0" y="316782"/>
              <a:ext cx="985710" cy="468000"/>
            </a:xfrm>
            <a:prstGeom prst="parallelogram">
              <a:avLst>
                <a:gd name="adj" fmla="val 30622"/>
              </a:avLst>
            </a:prstGeom>
            <a:gradFill>
              <a:gsLst>
                <a:gs pos="74000">
                  <a:srgbClr val="29B984"/>
                </a:gs>
                <a:gs pos="4000">
                  <a:srgbClr val="AAE13C">
                    <a:alpha val="93333"/>
                  </a:srgb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dirty="0">
                <a:solidFill>
                  <a:schemeClr val="bg1"/>
                </a:solidFill>
                <a:latin typeface="Open Sans" panose="020B0606030504020204"/>
              </a:endParaRPr>
            </a:p>
          </p:txBody>
        </p:sp>
        <p:sp>
          <p:nvSpPr>
            <p:cNvPr id="22" name="Rectangle 21">
              <a:extLst>
                <a:ext uri="{FF2B5EF4-FFF2-40B4-BE49-F238E27FC236}">
                  <a16:creationId xmlns:a16="http://schemas.microsoft.com/office/drawing/2014/main" id="{621A625B-3A9E-4AD0-BB6B-79DE6F77E91B}"/>
                </a:ext>
              </a:extLst>
            </p:cNvPr>
            <p:cNvSpPr/>
            <p:nvPr/>
          </p:nvSpPr>
          <p:spPr>
            <a:xfrm>
              <a:off x="1039" y="316782"/>
              <a:ext cx="194872" cy="468000"/>
            </a:xfrm>
            <a:prstGeom prst="rect">
              <a:avLst/>
            </a:prstGeom>
            <a:solidFill>
              <a:srgbClr val="29B9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3" name="Picture 2" descr="Brillio">
              <a:extLst>
                <a:ext uri="{FF2B5EF4-FFF2-40B4-BE49-F238E27FC236}">
                  <a16:creationId xmlns:a16="http://schemas.microsoft.com/office/drawing/2014/main" id="{170B25D9-4A53-4E02-881E-C7E949D6B1AA}"/>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37250" y="414702"/>
              <a:ext cx="648000" cy="27216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4202619682"/>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Image + Text">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C9983EA-3F45-4317-8BCA-5BF78BE2AED1}"/>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a:solidFill>
            <a:schemeClr val="bg1"/>
          </a:solidFill>
        </p:spPr>
      </p:pic>
      <p:sp>
        <p:nvSpPr>
          <p:cNvPr id="6" name="Rectangle 5">
            <a:extLst>
              <a:ext uri="{FF2B5EF4-FFF2-40B4-BE49-F238E27FC236}">
                <a16:creationId xmlns:a16="http://schemas.microsoft.com/office/drawing/2014/main" id="{D479E4D3-22F4-404C-AAAB-F658A4CD833E}"/>
              </a:ext>
            </a:extLst>
          </p:cNvPr>
          <p:cNvSpPr>
            <a:spLocks noChangeArrowheads="1"/>
          </p:cNvSpPr>
          <p:nvPr userDrawn="1"/>
        </p:nvSpPr>
        <p:spPr bwMode="auto">
          <a:xfrm>
            <a:off x="-8021" y="0"/>
            <a:ext cx="12192000" cy="6868064"/>
          </a:xfrm>
          <a:prstGeom prst="rect">
            <a:avLst/>
          </a:prstGeom>
          <a:solidFill>
            <a:schemeClr val="bg1">
              <a:alpha val="92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 name="Title 1">
            <a:extLst>
              <a:ext uri="{FF2B5EF4-FFF2-40B4-BE49-F238E27FC236}">
                <a16:creationId xmlns:a16="http://schemas.microsoft.com/office/drawing/2014/main" id="{0933456D-1321-4DBE-8C07-8273C4F3A43D}"/>
              </a:ext>
            </a:extLst>
          </p:cNvPr>
          <p:cNvSpPr>
            <a:spLocks noGrp="1"/>
          </p:cNvSpPr>
          <p:nvPr>
            <p:ph type="title" hasCustomPrompt="1"/>
          </p:nvPr>
        </p:nvSpPr>
        <p:spPr>
          <a:xfrm>
            <a:off x="1809656" y="21981"/>
            <a:ext cx="9416513" cy="689408"/>
          </a:xfrm>
        </p:spPr>
        <p:txBody>
          <a:bodyPr/>
          <a:lstStyle>
            <a:lvl1pPr>
              <a:defRPr lang="en-IN" sz="2800" b="1" kern="1200" dirty="0">
                <a:solidFill>
                  <a:srgbClr val="4472C4"/>
                </a:solidFill>
                <a:latin typeface="Open Sans"/>
                <a:ea typeface="+mn-ea"/>
                <a:cs typeface="+mn-cs"/>
              </a:defRPr>
            </a:lvl1pPr>
          </a:lstStyle>
          <a:p>
            <a:r>
              <a:rPr lang="en-US" dirty="0"/>
              <a:t>IMAGE + TEXT</a:t>
            </a:r>
            <a:endParaRPr lang="en-IN" dirty="0"/>
          </a:p>
        </p:txBody>
      </p:sp>
      <p:sp>
        <p:nvSpPr>
          <p:cNvPr id="3" name="Date Placeholder 2">
            <a:extLst>
              <a:ext uri="{FF2B5EF4-FFF2-40B4-BE49-F238E27FC236}">
                <a16:creationId xmlns:a16="http://schemas.microsoft.com/office/drawing/2014/main" id="{52665572-B9BF-4BA9-8137-7E479376AB72}"/>
              </a:ext>
            </a:extLst>
          </p:cNvPr>
          <p:cNvSpPr>
            <a:spLocks noGrp="1"/>
          </p:cNvSpPr>
          <p:nvPr>
            <p:ph type="dt" sz="half" idx="10"/>
          </p:nvPr>
        </p:nvSpPr>
        <p:spPr/>
        <p:txBody>
          <a:bodyPr/>
          <a:lstStyle/>
          <a:p>
            <a:fld id="{2D37AF7C-131F-4F3D-8640-674317C731D3}" type="datetimeFigureOut">
              <a:rPr lang="en-IN" smtClean="0"/>
              <a:t>16-12-2021</a:t>
            </a:fld>
            <a:endParaRPr lang="en-IN"/>
          </a:p>
        </p:txBody>
      </p:sp>
      <p:sp>
        <p:nvSpPr>
          <p:cNvPr id="4" name="Footer Placeholder 3">
            <a:extLst>
              <a:ext uri="{FF2B5EF4-FFF2-40B4-BE49-F238E27FC236}">
                <a16:creationId xmlns:a16="http://schemas.microsoft.com/office/drawing/2014/main" id="{973ACD54-0BF4-4467-9F45-7337F4E7F456}"/>
              </a:ext>
            </a:extLst>
          </p:cNvPr>
          <p:cNvSpPr>
            <a:spLocks noGrp="1"/>
          </p:cNvSpPr>
          <p:nvPr>
            <p:ph type="ftr" sz="quarter" idx="11"/>
          </p:nvPr>
        </p:nvSpPr>
        <p:spPr/>
        <p:txBody>
          <a:bodyPr/>
          <a:lstStyle/>
          <a:p>
            <a:r>
              <a:rPr lang="en-IN"/>
              <a:t>© 2020 BRILLIO TECHNOLOGIES</a:t>
            </a:r>
            <a:endParaRPr lang="en-IN" dirty="0"/>
          </a:p>
        </p:txBody>
      </p:sp>
      <p:sp>
        <p:nvSpPr>
          <p:cNvPr id="8" name="Text Placeholder 7">
            <a:extLst>
              <a:ext uri="{FF2B5EF4-FFF2-40B4-BE49-F238E27FC236}">
                <a16:creationId xmlns:a16="http://schemas.microsoft.com/office/drawing/2014/main" id="{A4F19B81-A20C-4F6C-9EBD-D528BACBB93F}"/>
              </a:ext>
            </a:extLst>
          </p:cNvPr>
          <p:cNvSpPr>
            <a:spLocks noGrp="1"/>
          </p:cNvSpPr>
          <p:nvPr>
            <p:ph type="body" sz="quarter" idx="12"/>
          </p:nvPr>
        </p:nvSpPr>
        <p:spPr>
          <a:xfrm>
            <a:off x="5791200" y="1668462"/>
            <a:ext cx="5562062" cy="439545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2" name="Picture Placeholder 11">
            <a:extLst>
              <a:ext uri="{FF2B5EF4-FFF2-40B4-BE49-F238E27FC236}">
                <a16:creationId xmlns:a16="http://schemas.microsoft.com/office/drawing/2014/main" id="{AAF36C40-CC67-43E2-827C-D19995C78384}"/>
              </a:ext>
            </a:extLst>
          </p:cNvPr>
          <p:cNvSpPr>
            <a:spLocks noGrp="1"/>
          </p:cNvSpPr>
          <p:nvPr>
            <p:ph type="pic" sz="quarter" idx="13"/>
          </p:nvPr>
        </p:nvSpPr>
        <p:spPr>
          <a:xfrm>
            <a:off x="1905192" y="1668462"/>
            <a:ext cx="3714577" cy="4395454"/>
          </a:xfrm>
        </p:spPr>
        <p:txBody>
          <a:bodyPr/>
          <a:lstStyle/>
          <a:p>
            <a:endParaRPr lang="en-IN"/>
          </a:p>
        </p:txBody>
      </p:sp>
      <p:sp>
        <p:nvSpPr>
          <p:cNvPr id="15" name="Parallelogram 14">
            <a:extLst>
              <a:ext uri="{FF2B5EF4-FFF2-40B4-BE49-F238E27FC236}">
                <a16:creationId xmlns:a16="http://schemas.microsoft.com/office/drawing/2014/main" id="{C325E1AA-4698-4511-B88B-2D9D1E95E697}"/>
              </a:ext>
            </a:extLst>
          </p:cNvPr>
          <p:cNvSpPr/>
          <p:nvPr userDrawn="1"/>
        </p:nvSpPr>
        <p:spPr>
          <a:xfrm>
            <a:off x="0" y="6764154"/>
            <a:ext cx="12192000" cy="108000"/>
          </a:xfrm>
          <a:prstGeom prst="parallelogram">
            <a:avLst>
              <a:gd name="adj" fmla="val 30622"/>
            </a:avLst>
          </a:prstGeom>
          <a:gradFill>
            <a:gsLst>
              <a:gs pos="74000">
                <a:srgbClr val="29B984"/>
              </a:gs>
              <a:gs pos="4000">
                <a:srgbClr val="AAE13C">
                  <a:alpha val="93333"/>
                </a:srgb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dirty="0">
              <a:solidFill>
                <a:schemeClr val="bg1"/>
              </a:solidFill>
              <a:latin typeface="Open Sans" panose="020B0606030504020204"/>
            </a:endParaRPr>
          </a:p>
        </p:txBody>
      </p:sp>
      <p:sp>
        <p:nvSpPr>
          <p:cNvPr id="16" name="Parallelogram 15">
            <a:extLst>
              <a:ext uri="{FF2B5EF4-FFF2-40B4-BE49-F238E27FC236}">
                <a16:creationId xmlns:a16="http://schemas.microsoft.com/office/drawing/2014/main" id="{A7771EA0-B8A5-4431-AF23-2340FADB4D9B}"/>
              </a:ext>
            </a:extLst>
          </p:cNvPr>
          <p:cNvSpPr/>
          <p:nvPr userDrawn="1"/>
        </p:nvSpPr>
        <p:spPr>
          <a:xfrm>
            <a:off x="1154400" y="665670"/>
            <a:ext cx="11037600" cy="45719"/>
          </a:xfrm>
          <a:prstGeom prst="parallelogram">
            <a:avLst>
              <a:gd name="adj" fmla="val 30622"/>
            </a:avLst>
          </a:prstGeom>
          <a:gradFill>
            <a:gsLst>
              <a:gs pos="74000">
                <a:srgbClr val="29B984"/>
              </a:gs>
              <a:gs pos="4000">
                <a:srgbClr val="AAE13C">
                  <a:alpha val="93333"/>
                </a:srgb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dirty="0">
              <a:solidFill>
                <a:schemeClr val="bg1"/>
              </a:solidFill>
              <a:latin typeface="Open Sans" panose="020B0606030504020204"/>
            </a:endParaRPr>
          </a:p>
        </p:txBody>
      </p:sp>
      <p:grpSp>
        <p:nvGrpSpPr>
          <p:cNvPr id="25" name="Group 24">
            <a:extLst>
              <a:ext uri="{FF2B5EF4-FFF2-40B4-BE49-F238E27FC236}">
                <a16:creationId xmlns:a16="http://schemas.microsoft.com/office/drawing/2014/main" id="{CE1B5BB7-FF19-43BF-A613-5A54C0E58535}"/>
              </a:ext>
            </a:extLst>
          </p:cNvPr>
          <p:cNvGrpSpPr/>
          <p:nvPr userDrawn="1"/>
        </p:nvGrpSpPr>
        <p:grpSpPr>
          <a:xfrm>
            <a:off x="-1" y="-21511"/>
            <a:ext cx="1500957" cy="732900"/>
            <a:chOff x="0" y="316782"/>
            <a:chExt cx="985710" cy="468000"/>
          </a:xfrm>
        </p:grpSpPr>
        <p:sp>
          <p:nvSpPr>
            <p:cNvPr id="26" name="Parallelogram 25">
              <a:extLst>
                <a:ext uri="{FF2B5EF4-FFF2-40B4-BE49-F238E27FC236}">
                  <a16:creationId xmlns:a16="http://schemas.microsoft.com/office/drawing/2014/main" id="{7B6D9498-C37C-429D-8270-2D576EE442B9}"/>
                </a:ext>
              </a:extLst>
            </p:cNvPr>
            <p:cNvSpPr/>
            <p:nvPr/>
          </p:nvSpPr>
          <p:spPr>
            <a:xfrm>
              <a:off x="0" y="316782"/>
              <a:ext cx="985710" cy="468000"/>
            </a:xfrm>
            <a:prstGeom prst="parallelogram">
              <a:avLst>
                <a:gd name="adj" fmla="val 30622"/>
              </a:avLst>
            </a:prstGeom>
            <a:gradFill>
              <a:gsLst>
                <a:gs pos="74000">
                  <a:srgbClr val="29B984"/>
                </a:gs>
                <a:gs pos="4000">
                  <a:srgbClr val="AAE13C">
                    <a:alpha val="93333"/>
                  </a:srgb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dirty="0">
                <a:solidFill>
                  <a:schemeClr val="bg1"/>
                </a:solidFill>
                <a:latin typeface="Open Sans" panose="020B0606030504020204"/>
              </a:endParaRPr>
            </a:p>
          </p:txBody>
        </p:sp>
        <p:sp>
          <p:nvSpPr>
            <p:cNvPr id="27" name="Rectangle 26">
              <a:extLst>
                <a:ext uri="{FF2B5EF4-FFF2-40B4-BE49-F238E27FC236}">
                  <a16:creationId xmlns:a16="http://schemas.microsoft.com/office/drawing/2014/main" id="{9194B31B-2CA5-473F-941B-F78F6E35638B}"/>
                </a:ext>
              </a:extLst>
            </p:cNvPr>
            <p:cNvSpPr/>
            <p:nvPr/>
          </p:nvSpPr>
          <p:spPr>
            <a:xfrm>
              <a:off x="1039" y="316782"/>
              <a:ext cx="194872" cy="468000"/>
            </a:xfrm>
            <a:prstGeom prst="rect">
              <a:avLst/>
            </a:prstGeom>
            <a:solidFill>
              <a:srgbClr val="29B9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8" name="Picture 2" descr="Brillio">
              <a:extLst>
                <a:ext uri="{FF2B5EF4-FFF2-40B4-BE49-F238E27FC236}">
                  <a16:creationId xmlns:a16="http://schemas.microsoft.com/office/drawing/2014/main" id="{08DF86E6-72D4-47AA-9E76-43074CE0E5F9}"/>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37250" y="414702"/>
              <a:ext cx="648000" cy="27216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3054041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Quotes &amp; Messages">
    <p:spTree>
      <p:nvGrpSpPr>
        <p:cNvPr id="1" name=""/>
        <p:cNvGrpSpPr/>
        <p:nvPr/>
      </p:nvGrpSpPr>
      <p:grpSpPr>
        <a:xfrm>
          <a:off x="0" y="0"/>
          <a:ext cx="0" cy="0"/>
          <a:chOff x="0" y="0"/>
          <a:chExt cx="0" cy="0"/>
        </a:xfrm>
      </p:grpSpPr>
      <p:pic>
        <p:nvPicPr>
          <p:cNvPr id="13" name="Picture 12" descr="A close up of text on a whiteboard&#10;&#10;Description automatically generated">
            <a:extLst>
              <a:ext uri="{FF2B5EF4-FFF2-40B4-BE49-F238E27FC236}">
                <a16:creationId xmlns:a16="http://schemas.microsoft.com/office/drawing/2014/main" id="{744351AB-1AA2-49E0-8757-875245F77B5A}"/>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 y="0"/>
            <a:ext cx="12201752" cy="6858000"/>
          </a:xfrm>
          <a:prstGeom prst="rect">
            <a:avLst/>
          </a:prstGeom>
        </p:spPr>
      </p:pic>
      <p:sp>
        <p:nvSpPr>
          <p:cNvPr id="8" name="Rectangle 7">
            <a:extLst>
              <a:ext uri="{FF2B5EF4-FFF2-40B4-BE49-F238E27FC236}">
                <a16:creationId xmlns:a16="http://schemas.microsoft.com/office/drawing/2014/main" id="{5453D865-F525-4D19-BA43-D6FD83371516}"/>
              </a:ext>
            </a:extLst>
          </p:cNvPr>
          <p:cNvSpPr>
            <a:spLocks noChangeArrowheads="1"/>
          </p:cNvSpPr>
          <p:nvPr userDrawn="1"/>
        </p:nvSpPr>
        <p:spPr bwMode="auto">
          <a:xfrm>
            <a:off x="0" y="-1"/>
            <a:ext cx="12212385" cy="6864719"/>
          </a:xfrm>
          <a:prstGeom prst="rect">
            <a:avLst/>
          </a:prstGeom>
          <a:solidFill>
            <a:schemeClr val="bg1">
              <a:alpha val="92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 name="Title 1">
            <a:extLst>
              <a:ext uri="{FF2B5EF4-FFF2-40B4-BE49-F238E27FC236}">
                <a16:creationId xmlns:a16="http://schemas.microsoft.com/office/drawing/2014/main" id="{5F6A5A7E-CEC1-4DBA-BBCB-109983E3872C}"/>
              </a:ext>
            </a:extLst>
          </p:cNvPr>
          <p:cNvSpPr>
            <a:spLocks noGrp="1"/>
          </p:cNvSpPr>
          <p:nvPr>
            <p:ph type="title" hasCustomPrompt="1"/>
          </p:nvPr>
        </p:nvSpPr>
        <p:spPr>
          <a:xfrm>
            <a:off x="1630465" y="36219"/>
            <a:ext cx="7717982" cy="558215"/>
          </a:xfrm>
        </p:spPr>
        <p:txBody>
          <a:bodyPr/>
          <a:lstStyle>
            <a:lvl1pPr>
              <a:defRPr lang="en-IN" sz="2800" b="1" kern="1200" dirty="0">
                <a:solidFill>
                  <a:srgbClr val="4472C4"/>
                </a:solidFill>
                <a:latin typeface="Open Sans"/>
                <a:ea typeface="+mn-ea"/>
                <a:cs typeface="+mn-cs"/>
              </a:defRPr>
            </a:lvl1pPr>
          </a:lstStyle>
          <a:p>
            <a:r>
              <a:rPr lang="en-US" dirty="0"/>
              <a:t>QUOTES / TESTIMONIALS / MAIN MESSAGE</a:t>
            </a:r>
            <a:endParaRPr lang="en-IN" dirty="0"/>
          </a:p>
        </p:txBody>
      </p:sp>
      <p:sp>
        <p:nvSpPr>
          <p:cNvPr id="10" name="Parallelogram 9">
            <a:extLst>
              <a:ext uri="{FF2B5EF4-FFF2-40B4-BE49-F238E27FC236}">
                <a16:creationId xmlns:a16="http://schemas.microsoft.com/office/drawing/2014/main" id="{B48ACE47-164E-42E5-8D2A-8324A38AE5BB}"/>
              </a:ext>
            </a:extLst>
          </p:cNvPr>
          <p:cNvSpPr>
            <a:spLocks/>
          </p:cNvSpPr>
          <p:nvPr userDrawn="1"/>
        </p:nvSpPr>
        <p:spPr bwMode="auto">
          <a:xfrm>
            <a:off x="970547" y="1430801"/>
            <a:ext cx="10291011" cy="4424567"/>
          </a:xfrm>
          <a:prstGeom prst="parallelogram">
            <a:avLst>
              <a:gd name="adj" fmla="val 30907"/>
            </a:avLst>
          </a:prstGeom>
          <a:noFill/>
          <a:ln w="34925">
            <a:gradFill flip="none" rotWithShape="1">
              <a:gsLst>
                <a:gs pos="0">
                  <a:srgbClr val="30BB80"/>
                </a:gs>
                <a:gs pos="59000">
                  <a:srgbClr val="5DC967"/>
                </a:gs>
                <a:gs pos="100000">
                  <a:srgbClr val="9CDD4F"/>
                </a:gs>
              </a:gsLst>
              <a:lin ang="10800000" scaled="1"/>
              <a:tileRect/>
            </a:gradFill>
          </a:ln>
        </p:spPr>
        <p:txBody>
          <a:bodyPr vert="horz" wrap="square" lIns="91440" tIns="45720" rIns="91440" bIns="45720" numCol="1" anchor="t" anchorCtr="0" compatLnSpc="1">
            <a:prstTxWarp prst="textNoShape">
              <a:avLst/>
            </a:prstTxWarp>
            <a:noAutofit/>
          </a:bodyPr>
          <a:lstStyle/>
          <a:p>
            <a:r>
              <a:rPr lang="en-US"/>
              <a:t> </a:t>
            </a:r>
          </a:p>
        </p:txBody>
      </p:sp>
      <p:cxnSp>
        <p:nvCxnSpPr>
          <p:cNvPr id="14" name="Straight Connector 13">
            <a:extLst>
              <a:ext uri="{FF2B5EF4-FFF2-40B4-BE49-F238E27FC236}">
                <a16:creationId xmlns:a16="http://schemas.microsoft.com/office/drawing/2014/main" id="{06E0A2F1-68D2-4605-8EF0-622AE2EC22E1}"/>
              </a:ext>
            </a:extLst>
          </p:cNvPr>
          <p:cNvCxnSpPr>
            <a:cxnSpLocks/>
          </p:cNvCxnSpPr>
          <p:nvPr userDrawn="1"/>
        </p:nvCxnSpPr>
        <p:spPr>
          <a:xfrm flipH="1">
            <a:off x="5614737" y="1430801"/>
            <a:ext cx="1522479" cy="0"/>
          </a:xfrm>
          <a:prstGeom prst="line">
            <a:avLst/>
          </a:prstGeom>
          <a:ln w="38100">
            <a:solidFill>
              <a:srgbClr val="EBEBEB"/>
            </a:solidFill>
          </a:ln>
        </p:spPr>
        <p:style>
          <a:lnRef idx="1">
            <a:schemeClr val="accent1"/>
          </a:lnRef>
          <a:fillRef idx="0">
            <a:schemeClr val="accent1"/>
          </a:fillRef>
          <a:effectRef idx="0">
            <a:schemeClr val="accent1"/>
          </a:effectRef>
          <a:fontRef idx="minor">
            <a:schemeClr val="tx1"/>
          </a:fontRef>
        </p:style>
      </p:cxnSp>
      <p:pic>
        <p:nvPicPr>
          <p:cNvPr id="12" name="Graphic 11" descr="Open quotation mark">
            <a:extLst>
              <a:ext uri="{FF2B5EF4-FFF2-40B4-BE49-F238E27FC236}">
                <a16:creationId xmlns:a16="http://schemas.microsoft.com/office/drawing/2014/main" id="{A1C2FA26-C634-48D0-AA59-898D63FB1699}"/>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489456" y="523199"/>
            <a:ext cx="1655265" cy="1655265"/>
          </a:xfrm>
          <a:prstGeom prst="rect">
            <a:avLst/>
          </a:prstGeom>
        </p:spPr>
      </p:pic>
      <p:pic>
        <p:nvPicPr>
          <p:cNvPr id="15" name="Picture 2" descr="Brillio">
            <a:extLst>
              <a:ext uri="{FF2B5EF4-FFF2-40B4-BE49-F238E27FC236}">
                <a16:creationId xmlns:a16="http://schemas.microsoft.com/office/drawing/2014/main" id="{46F0ED8A-B5EC-4FD2-BBF8-16D4E9283419}"/>
              </a:ext>
            </a:extLst>
          </p:cNvPr>
          <p:cNvPicPr>
            <a:picLocks noChangeAspect="1" noChangeArrowheads="1"/>
          </p:cNvPicPr>
          <p:nvPr userDrawn="1"/>
        </p:nvPicPr>
        <p:blipFill>
          <a:blip r:embed="rId5" cstate="email">
            <a:extLst>
              <a:ext uri="{28A0092B-C50C-407E-A947-70E740481C1C}">
                <a14:useLocalDpi xmlns:a14="http://schemas.microsoft.com/office/drawing/2010/main"/>
              </a:ext>
            </a:extLst>
          </a:blip>
          <a:srcRect/>
          <a:stretch>
            <a:fillRect/>
          </a:stretch>
        </p:blipFill>
        <p:spPr bwMode="auto">
          <a:xfrm>
            <a:off x="301323" y="264610"/>
            <a:ext cx="940372" cy="394957"/>
          </a:xfrm>
          <a:prstGeom prst="rect">
            <a:avLst/>
          </a:prstGeom>
          <a:noFill/>
          <a:extLst>
            <a:ext uri="{909E8E84-426E-40DD-AFC4-6F175D3DCCD1}">
              <a14:hiddenFill xmlns:a14="http://schemas.microsoft.com/office/drawing/2010/main">
                <a:solidFill>
                  <a:srgbClr val="FFFFFF"/>
                </a:solidFill>
              </a14:hiddenFill>
            </a:ext>
          </a:extLst>
        </p:spPr>
      </p:pic>
      <p:sp>
        <p:nvSpPr>
          <p:cNvPr id="16" name="Parallelogram 15">
            <a:extLst>
              <a:ext uri="{FF2B5EF4-FFF2-40B4-BE49-F238E27FC236}">
                <a16:creationId xmlns:a16="http://schemas.microsoft.com/office/drawing/2014/main" id="{41E9183D-9DD8-4D45-8A91-3F0B933860A3}"/>
              </a:ext>
            </a:extLst>
          </p:cNvPr>
          <p:cNvSpPr/>
          <p:nvPr userDrawn="1"/>
        </p:nvSpPr>
        <p:spPr>
          <a:xfrm>
            <a:off x="0" y="6764154"/>
            <a:ext cx="12192000" cy="108000"/>
          </a:xfrm>
          <a:prstGeom prst="parallelogram">
            <a:avLst>
              <a:gd name="adj" fmla="val 30622"/>
            </a:avLst>
          </a:prstGeom>
          <a:gradFill>
            <a:gsLst>
              <a:gs pos="74000">
                <a:srgbClr val="29B984"/>
              </a:gs>
              <a:gs pos="4000">
                <a:srgbClr val="AAE13C">
                  <a:alpha val="93333"/>
                </a:srgb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dirty="0">
              <a:solidFill>
                <a:schemeClr val="bg1"/>
              </a:solidFill>
              <a:latin typeface="Open Sans" panose="020B0606030504020204"/>
            </a:endParaRPr>
          </a:p>
        </p:txBody>
      </p:sp>
      <p:sp>
        <p:nvSpPr>
          <p:cNvPr id="17" name="Parallelogram 16">
            <a:extLst>
              <a:ext uri="{FF2B5EF4-FFF2-40B4-BE49-F238E27FC236}">
                <a16:creationId xmlns:a16="http://schemas.microsoft.com/office/drawing/2014/main" id="{F87E4A06-7C0C-45EC-8427-E0783162EF7B}"/>
              </a:ext>
            </a:extLst>
          </p:cNvPr>
          <p:cNvSpPr/>
          <p:nvPr userDrawn="1"/>
        </p:nvSpPr>
        <p:spPr>
          <a:xfrm>
            <a:off x="1154400" y="665670"/>
            <a:ext cx="11037600" cy="45719"/>
          </a:xfrm>
          <a:prstGeom prst="parallelogram">
            <a:avLst>
              <a:gd name="adj" fmla="val 30622"/>
            </a:avLst>
          </a:prstGeom>
          <a:gradFill>
            <a:gsLst>
              <a:gs pos="74000">
                <a:srgbClr val="29B984"/>
              </a:gs>
              <a:gs pos="4000">
                <a:srgbClr val="AAE13C">
                  <a:alpha val="93333"/>
                </a:srgb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dirty="0">
              <a:solidFill>
                <a:schemeClr val="bg1"/>
              </a:solidFill>
              <a:latin typeface="Open Sans" panose="020B0606030504020204"/>
            </a:endParaRPr>
          </a:p>
        </p:txBody>
      </p:sp>
      <p:grpSp>
        <p:nvGrpSpPr>
          <p:cNvPr id="18" name="Group 17">
            <a:extLst>
              <a:ext uri="{FF2B5EF4-FFF2-40B4-BE49-F238E27FC236}">
                <a16:creationId xmlns:a16="http://schemas.microsoft.com/office/drawing/2014/main" id="{60BFAE1A-3B44-4A78-91EB-0E9F53A413C2}"/>
              </a:ext>
            </a:extLst>
          </p:cNvPr>
          <p:cNvGrpSpPr/>
          <p:nvPr userDrawn="1"/>
        </p:nvGrpSpPr>
        <p:grpSpPr>
          <a:xfrm>
            <a:off x="-1" y="-21511"/>
            <a:ext cx="1500957" cy="732900"/>
            <a:chOff x="0" y="316782"/>
            <a:chExt cx="985710" cy="468000"/>
          </a:xfrm>
        </p:grpSpPr>
        <p:sp>
          <p:nvSpPr>
            <p:cNvPr id="19" name="Parallelogram 18">
              <a:extLst>
                <a:ext uri="{FF2B5EF4-FFF2-40B4-BE49-F238E27FC236}">
                  <a16:creationId xmlns:a16="http://schemas.microsoft.com/office/drawing/2014/main" id="{E9D69690-4D80-4260-B3C8-4A1702888098}"/>
                </a:ext>
              </a:extLst>
            </p:cNvPr>
            <p:cNvSpPr/>
            <p:nvPr/>
          </p:nvSpPr>
          <p:spPr>
            <a:xfrm>
              <a:off x="0" y="316782"/>
              <a:ext cx="985710" cy="468000"/>
            </a:xfrm>
            <a:prstGeom prst="parallelogram">
              <a:avLst>
                <a:gd name="adj" fmla="val 30622"/>
              </a:avLst>
            </a:prstGeom>
            <a:gradFill>
              <a:gsLst>
                <a:gs pos="74000">
                  <a:srgbClr val="29B984"/>
                </a:gs>
                <a:gs pos="4000">
                  <a:srgbClr val="AAE13C">
                    <a:alpha val="93333"/>
                  </a:srgb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dirty="0">
                <a:solidFill>
                  <a:schemeClr val="bg1"/>
                </a:solidFill>
                <a:latin typeface="Open Sans" panose="020B0606030504020204"/>
              </a:endParaRPr>
            </a:p>
          </p:txBody>
        </p:sp>
        <p:sp>
          <p:nvSpPr>
            <p:cNvPr id="20" name="Rectangle 19">
              <a:extLst>
                <a:ext uri="{FF2B5EF4-FFF2-40B4-BE49-F238E27FC236}">
                  <a16:creationId xmlns:a16="http://schemas.microsoft.com/office/drawing/2014/main" id="{B266726A-A93C-4C58-BF12-A264DBA5620F}"/>
                </a:ext>
              </a:extLst>
            </p:cNvPr>
            <p:cNvSpPr/>
            <p:nvPr/>
          </p:nvSpPr>
          <p:spPr>
            <a:xfrm>
              <a:off x="1039" y="316782"/>
              <a:ext cx="194872" cy="468000"/>
            </a:xfrm>
            <a:prstGeom prst="rect">
              <a:avLst/>
            </a:prstGeom>
            <a:solidFill>
              <a:srgbClr val="29B9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1" name="Picture 2" descr="Brillio">
              <a:extLst>
                <a:ext uri="{FF2B5EF4-FFF2-40B4-BE49-F238E27FC236}">
                  <a16:creationId xmlns:a16="http://schemas.microsoft.com/office/drawing/2014/main" id="{4ED072BA-3D0D-431A-8F13-AD771845A46B}"/>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37250" y="414702"/>
              <a:ext cx="648000" cy="27216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41133441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harts &amp; Graphs">
    <p:bg>
      <p:bgRef idx="1001">
        <a:schemeClr val="bg1"/>
      </p:bgRef>
    </p:bg>
    <p:spTree>
      <p:nvGrpSpPr>
        <p:cNvPr id="1" name=""/>
        <p:cNvGrpSpPr/>
        <p:nvPr/>
      </p:nvGrpSpPr>
      <p:grpSpPr>
        <a:xfrm>
          <a:off x="0" y="0"/>
          <a:ext cx="0" cy="0"/>
          <a:chOff x="0" y="0"/>
          <a:chExt cx="0" cy="0"/>
        </a:xfrm>
      </p:grpSpPr>
      <p:pic>
        <p:nvPicPr>
          <p:cNvPr id="7" name="Picture 6" descr="A close up of a black background&#10;&#10;Description automatically generated">
            <a:extLst>
              <a:ext uri="{FF2B5EF4-FFF2-40B4-BE49-F238E27FC236}">
                <a16:creationId xmlns:a16="http://schemas.microsoft.com/office/drawing/2014/main" id="{26DC14FC-EFC0-4537-BE1C-CAA4FD7554BA}"/>
              </a:ext>
            </a:extLst>
          </p:cNvPr>
          <p:cNvPicPr>
            <a:picLocks noChangeAspect="1"/>
          </p:cNvPicPr>
          <p:nvPr userDrawn="1"/>
        </p:nvPicPr>
        <p:blipFill rotWithShape="1">
          <a:blip r:embed="rId3" cstate="hqprint">
            <a:extLst>
              <a:ext uri="{28A0092B-C50C-407E-A947-70E740481C1C}">
                <a14:useLocalDpi xmlns:a14="http://schemas.microsoft.com/office/drawing/2010/main"/>
              </a:ext>
            </a:extLst>
          </a:blip>
          <a:srcRect/>
          <a:stretch/>
        </p:blipFill>
        <p:spPr>
          <a:xfrm>
            <a:off x="8021" y="0"/>
            <a:ext cx="12175958" cy="6856090"/>
          </a:xfrm>
          <a:prstGeom prst="rect">
            <a:avLst/>
          </a:prstGeom>
        </p:spPr>
      </p:pic>
      <p:sp>
        <p:nvSpPr>
          <p:cNvPr id="6" name="Rectangle 5">
            <a:extLst>
              <a:ext uri="{FF2B5EF4-FFF2-40B4-BE49-F238E27FC236}">
                <a16:creationId xmlns:a16="http://schemas.microsoft.com/office/drawing/2014/main" id="{D479E4D3-22F4-404C-AAAB-F658A4CD833E}"/>
              </a:ext>
            </a:extLst>
          </p:cNvPr>
          <p:cNvSpPr>
            <a:spLocks noChangeArrowheads="1"/>
          </p:cNvSpPr>
          <p:nvPr userDrawn="1"/>
        </p:nvSpPr>
        <p:spPr bwMode="auto">
          <a:xfrm>
            <a:off x="0" y="0"/>
            <a:ext cx="12183979" cy="6868064"/>
          </a:xfrm>
          <a:prstGeom prst="rect">
            <a:avLst/>
          </a:prstGeom>
          <a:solidFill>
            <a:schemeClr val="bg1">
              <a:alpha val="92000"/>
            </a:schemeClr>
          </a:solidFill>
          <a:ln>
            <a:noFill/>
          </a:ln>
        </p:spPr>
        <p:txBody>
          <a:bodyPr vert="horz" wrap="square" lIns="91440" tIns="45720" rIns="91440" bIns="45720" numCol="1" anchor="t" anchorCtr="0" compatLnSpc="1">
            <a:prstTxWarp prst="textNoShape">
              <a:avLst/>
            </a:prstTxWarp>
          </a:bodyPr>
          <a:lstStyle/>
          <a:p>
            <a:endParaRPr lang="en-US" dirty="0"/>
          </a:p>
        </p:txBody>
      </p:sp>
      <p:pic>
        <p:nvPicPr>
          <p:cNvPr id="9" name="Picture 2" descr="Brillio">
            <a:extLst>
              <a:ext uri="{FF2B5EF4-FFF2-40B4-BE49-F238E27FC236}">
                <a16:creationId xmlns:a16="http://schemas.microsoft.com/office/drawing/2014/main" id="{9B35DE09-2665-4C74-BC3C-B08A7D68BD3E}"/>
              </a:ext>
            </a:extLst>
          </p:cNvPr>
          <p:cNvPicPr>
            <a:picLocks noChangeAspect="1" noChangeArrowheads="1"/>
          </p:cNvPicPr>
          <p:nvPr userDrawn="1"/>
        </p:nvPicPr>
        <p:blipFill>
          <a:blip r:embed="rId4" cstate="email">
            <a:extLst>
              <a:ext uri="{28A0092B-C50C-407E-A947-70E740481C1C}">
                <a14:useLocalDpi xmlns:a14="http://schemas.microsoft.com/office/drawing/2010/main"/>
              </a:ext>
            </a:extLst>
          </a:blip>
          <a:srcRect/>
          <a:stretch>
            <a:fillRect/>
          </a:stretch>
        </p:blipFill>
        <p:spPr bwMode="auto">
          <a:xfrm>
            <a:off x="301323" y="264610"/>
            <a:ext cx="940372" cy="394957"/>
          </a:xfrm>
          <a:prstGeom prst="rect">
            <a:avLst/>
          </a:prstGeom>
          <a:noFill/>
          <a:extLst>
            <a:ext uri="{909E8E84-426E-40DD-AFC4-6F175D3DCCD1}">
              <a14:hiddenFill xmlns:a14="http://schemas.microsoft.com/office/drawing/2010/main">
                <a:solidFill>
                  <a:srgbClr val="FFFFFF"/>
                </a:solidFill>
              </a14:hiddenFill>
            </a:ext>
          </a:extLst>
        </p:spPr>
      </p:pic>
      <p:sp>
        <p:nvSpPr>
          <p:cNvPr id="21" name="Chart Placeholder 20">
            <a:extLst>
              <a:ext uri="{FF2B5EF4-FFF2-40B4-BE49-F238E27FC236}">
                <a16:creationId xmlns:a16="http://schemas.microsoft.com/office/drawing/2014/main" id="{D69D7AF9-1208-4EE5-BFBE-E9DA18897477}"/>
              </a:ext>
            </a:extLst>
          </p:cNvPr>
          <p:cNvSpPr>
            <a:spLocks noGrp="1"/>
          </p:cNvSpPr>
          <p:nvPr>
            <p:ph type="chart" sz="quarter" idx="12"/>
          </p:nvPr>
        </p:nvSpPr>
        <p:spPr>
          <a:xfrm>
            <a:off x="1937287" y="1732547"/>
            <a:ext cx="9384417" cy="4039705"/>
          </a:xfrm>
        </p:spPr>
        <p:txBody>
          <a:bodyPr/>
          <a:lstStyle/>
          <a:p>
            <a:endParaRPr lang="en-IN"/>
          </a:p>
        </p:txBody>
      </p:sp>
      <p:sp>
        <p:nvSpPr>
          <p:cNvPr id="12" name="Parallelogram 11">
            <a:extLst>
              <a:ext uri="{FF2B5EF4-FFF2-40B4-BE49-F238E27FC236}">
                <a16:creationId xmlns:a16="http://schemas.microsoft.com/office/drawing/2014/main" id="{E04A7D1C-A38F-40D7-84F1-EED1477FF408}"/>
              </a:ext>
            </a:extLst>
          </p:cNvPr>
          <p:cNvSpPr/>
          <p:nvPr userDrawn="1"/>
        </p:nvSpPr>
        <p:spPr>
          <a:xfrm>
            <a:off x="0" y="6764154"/>
            <a:ext cx="12192000" cy="108000"/>
          </a:xfrm>
          <a:prstGeom prst="parallelogram">
            <a:avLst>
              <a:gd name="adj" fmla="val 30622"/>
            </a:avLst>
          </a:prstGeom>
          <a:gradFill>
            <a:gsLst>
              <a:gs pos="74000">
                <a:srgbClr val="29B984"/>
              </a:gs>
              <a:gs pos="4000">
                <a:srgbClr val="AAE13C">
                  <a:alpha val="93333"/>
                </a:srgb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dirty="0">
              <a:solidFill>
                <a:schemeClr val="bg1"/>
              </a:solidFill>
              <a:latin typeface="Open Sans" panose="020B0606030504020204"/>
            </a:endParaRPr>
          </a:p>
        </p:txBody>
      </p:sp>
      <p:sp>
        <p:nvSpPr>
          <p:cNvPr id="13" name="Parallelogram 12">
            <a:extLst>
              <a:ext uri="{FF2B5EF4-FFF2-40B4-BE49-F238E27FC236}">
                <a16:creationId xmlns:a16="http://schemas.microsoft.com/office/drawing/2014/main" id="{7FEFF05E-951B-4BB5-93F4-D1BCFF5ED12B}"/>
              </a:ext>
            </a:extLst>
          </p:cNvPr>
          <p:cNvSpPr/>
          <p:nvPr userDrawn="1"/>
        </p:nvSpPr>
        <p:spPr>
          <a:xfrm>
            <a:off x="1154400" y="665670"/>
            <a:ext cx="11037600" cy="45719"/>
          </a:xfrm>
          <a:prstGeom prst="parallelogram">
            <a:avLst>
              <a:gd name="adj" fmla="val 30622"/>
            </a:avLst>
          </a:prstGeom>
          <a:gradFill>
            <a:gsLst>
              <a:gs pos="74000">
                <a:srgbClr val="29B984"/>
              </a:gs>
              <a:gs pos="4000">
                <a:srgbClr val="AAE13C">
                  <a:alpha val="93333"/>
                </a:srgb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dirty="0">
              <a:solidFill>
                <a:schemeClr val="bg1"/>
              </a:solidFill>
              <a:latin typeface="Open Sans" panose="020B0606030504020204"/>
            </a:endParaRPr>
          </a:p>
        </p:txBody>
      </p:sp>
      <p:grpSp>
        <p:nvGrpSpPr>
          <p:cNvPr id="14" name="Group 13">
            <a:extLst>
              <a:ext uri="{FF2B5EF4-FFF2-40B4-BE49-F238E27FC236}">
                <a16:creationId xmlns:a16="http://schemas.microsoft.com/office/drawing/2014/main" id="{B0DEDC0C-A299-419A-B81A-52F9E2FD49A7}"/>
              </a:ext>
            </a:extLst>
          </p:cNvPr>
          <p:cNvGrpSpPr/>
          <p:nvPr userDrawn="1"/>
        </p:nvGrpSpPr>
        <p:grpSpPr>
          <a:xfrm>
            <a:off x="-1" y="-21511"/>
            <a:ext cx="1500957" cy="732900"/>
            <a:chOff x="0" y="316782"/>
            <a:chExt cx="985710" cy="468000"/>
          </a:xfrm>
        </p:grpSpPr>
        <p:sp>
          <p:nvSpPr>
            <p:cNvPr id="15" name="Parallelogram 14">
              <a:extLst>
                <a:ext uri="{FF2B5EF4-FFF2-40B4-BE49-F238E27FC236}">
                  <a16:creationId xmlns:a16="http://schemas.microsoft.com/office/drawing/2014/main" id="{010B3BFA-AD53-4E18-ABD1-90A76956D19F}"/>
                </a:ext>
              </a:extLst>
            </p:cNvPr>
            <p:cNvSpPr/>
            <p:nvPr/>
          </p:nvSpPr>
          <p:spPr>
            <a:xfrm>
              <a:off x="0" y="316782"/>
              <a:ext cx="985710" cy="468000"/>
            </a:xfrm>
            <a:prstGeom prst="parallelogram">
              <a:avLst>
                <a:gd name="adj" fmla="val 30622"/>
              </a:avLst>
            </a:prstGeom>
            <a:gradFill>
              <a:gsLst>
                <a:gs pos="74000">
                  <a:srgbClr val="29B984"/>
                </a:gs>
                <a:gs pos="4000">
                  <a:srgbClr val="AAE13C">
                    <a:alpha val="93333"/>
                  </a:srgb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dirty="0">
                <a:solidFill>
                  <a:schemeClr val="bg1"/>
                </a:solidFill>
                <a:latin typeface="Open Sans" panose="020B0606030504020204"/>
              </a:endParaRPr>
            </a:p>
          </p:txBody>
        </p:sp>
        <p:sp>
          <p:nvSpPr>
            <p:cNvPr id="16" name="Rectangle 15">
              <a:extLst>
                <a:ext uri="{FF2B5EF4-FFF2-40B4-BE49-F238E27FC236}">
                  <a16:creationId xmlns:a16="http://schemas.microsoft.com/office/drawing/2014/main" id="{8708DAA6-F4D8-48DF-B38E-B7290D72606E}"/>
                </a:ext>
              </a:extLst>
            </p:cNvPr>
            <p:cNvSpPr/>
            <p:nvPr/>
          </p:nvSpPr>
          <p:spPr>
            <a:xfrm>
              <a:off x="1039" y="316782"/>
              <a:ext cx="194872" cy="468000"/>
            </a:xfrm>
            <a:prstGeom prst="rect">
              <a:avLst/>
            </a:prstGeom>
            <a:solidFill>
              <a:srgbClr val="29B9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7" name="Picture 2" descr="Brillio">
              <a:extLst>
                <a:ext uri="{FF2B5EF4-FFF2-40B4-BE49-F238E27FC236}">
                  <a16:creationId xmlns:a16="http://schemas.microsoft.com/office/drawing/2014/main" id="{D7DD652D-81A3-49E9-B0C4-B2E3B76EB3D8}"/>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37250" y="414702"/>
              <a:ext cx="648000" cy="272161"/>
            </a:xfrm>
            <a:prstGeom prst="rect">
              <a:avLst/>
            </a:prstGeom>
            <a:noFill/>
            <a:extLst>
              <a:ext uri="{909E8E84-426E-40DD-AFC4-6F175D3DCCD1}">
                <a14:hiddenFill xmlns:a14="http://schemas.microsoft.com/office/drawing/2010/main">
                  <a:solidFill>
                    <a:srgbClr val="FFFFFF"/>
                  </a:solidFill>
                </a14:hiddenFill>
              </a:ext>
            </a:extLst>
          </p:spPr>
        </p:pic>
      </p:grpSp>
      <p:sp>
        <p:nvSpPr>
          <p:cNvPr id="8" name="Text Placeholder 7">
            <a:extLst>
              <a:ext uri="{FF2B5EF4-FFF2-40B4-BE49-F238E27FC236}">
                <a16:creationId xmlns:a16="http://schemas.microsoft.com/office/drawing/2014/main" id="{0F253776-90C0-457C-9D85-7C33A5358B22}"/>
              </a:ext>
            </a:extLst>
          </p:cNvPr>
          <p:cNvSpPr>
            <a:spLocks noGrp="1"/>
          </p:cNvSpPr>
          <p:nvPr>
            <p:ph type="body" sz="quarter" idx="14" hasCustomPrompt="1"/>
          </p:nvPr>
        </p:nvSpPr>
        <p:spPr>
          <a:xfrm>
            <a:off x="1731963" y="96252"/>
            <a:ext cx="8888412" cy="661988"/>
          </a:xfrm>
        </p:spPr>
        <p:txBody>
          <a:bodyPr/>
          <a:lstStyle>
            <a:lvl1pPr>
              <a:buNone/>
              <a:defRPr lang="en-IN" sz="2800" b="1" kern="1200" dirty="0">
                <a:solidFill>
                  <a:srgbClr val="4472C4"/>
                </a:solidFill>
                <a:latin typeface="Open Sans"/>
                <a:ea typeface="+mn-ea"/>
                <a:cs typeface="+mn-cs"/>
              </a:defRPr>
            </a:lvl1pPr>
          </a:lstStyle>
          <a:p>
            <a:pPr lvl="0"/>
            <a:r>
              <a:rPr lang="en-IN" dirty="0"/>
              <a:t>FOR CHARTS AND INFOGRAPHICS</a:t>
            </a:r>
          </a:p>
        </p:txBody>
      </p:sp>
    </p:spTree>
    <p:extLst>
      <p:ext uri="{BB962C8B-B14F-4D97-AF65-F5344CB8AC3E}">
        <p14:creationId xmlns:p14="http://schemas.microsoft.com/office/powerpoint/2010/main" val="484402584"/>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tandard Text">
    <p:spTree>
      <p:nvGrpSpPr>
        <p:cNvPr id="1" name=""/>
        <p:cNvGrpSpPr/>
        <p:nvPr/>
      </p:nvGrpSpPr>
      <p:grpSpPr>
        <a:xfrm>
          <a:off x="0" y="0"/>
          <a:ext cx="0" cy="0"/>
          <a:chOff x="0" y="0"/>
          <a:chExt cx="0" cy="0"/>
        </a:xfrm>
      </p:grpSpPr>
      <p:pic>
        <p:nvPicPr>
          <p:cNvPr id="12" name="Picture 11" descr="A group of people in a room&#10;&#10;Description automatically generated">
            <a:extLst>
              <a:ext uri="{FF2B5EF4-FFF2-40B4-BE49-F238E27FC236}">
                <a16:creationId xmlns:a16="http://schemas.microsoft.com/office/drawing/2014/main" id="{E16A4F6A-1A8D-46E4-8DA7-D30F6E02DF66}"/>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1"/>
            <a:ext cx="12223841" cy="6858001"/>
          </a:xfrm>
          <a:prstGeom prst="rect">
            <a:avLst/>
          </a:prstGeom>
        </p:spPr>
      </p:pic>
      <p:sp>
        <p:nvSpPr>
          <p:cNvPr id="6" name="Rectangle 5">
            <a:extLst>
              <a:ext uri="{FF2B5EF4-FFF2-40B4-BE49-F238E27FC236}">
                <a16:creationId xmlns:a16="http://schemas.microsoft.com/office/drawing/2014/main" id="{D479E4D3-22F4-404C-AAAB-F658A4CD833E}"/>
              </a:ext>
            </a:extLst>
          </p:cNvPr>
          <p:cNvSpPr>
            <a:spLocks noChangeArrowheads="1"/>
          </p:cNvSpPr>
          <p:nvPr userDrawn="1"/>
        </p:nvSpPr>
        <p:spPr bwMode="auto">
          <a:xfrm>
            <a:off x="1" y="-1"/>
            <a:ext cx="12223840" cy="6858001"/>
          </a:xfrm>
          <a:prstGeom prst="rect">
            <a:avLst/>
          </a:prstGeom>
          <a:solidFill>
            <a:schemeClr val="bg1">
              <a:alpha val="92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 name="Title 1">
            <a:extLst>
              <a:ext uri="{FF2B5EF4-FFF2-40B4-BE49-F238E27FC236}">
                <a16:creationId xmlns:a16="http://schemas.microsoft.com/office/drawing/2014/main" id="{0933456D-1321-4DBE-8C07-8273C4F3A43D}"/>
              </a:ext>
            </a:extLst>
          </p:cNvPr>
          <p:cNvSpPr>
            <a:spLocks noGrp="1"/>
          </p:cNvSpPr>
          <p:nvPr>
            <p:ph type="title" hasCustomPrompt="1"/>
          </p:nvPr>
        </p:nvSpPr>
        <p:spPr>
          <a:xfrm>
            <a:off x="1708367" y="-3123"/>
            <a:ext cx="9416513" cy="689408"/>
          </a:xfrm>
        </p:spPr>
        <p:txBody>
          <a:bodyPr>
            <a:normAutofit/>
          </a:bodyPr>
          <a:lstStyle>
            <a:lvl1pPr>
              <a:defRPr lang="en-IN" sz="2800" b="1" kern="1200" dirty="0">
                <a:solidFill>
                  <a:srgbClr val="4472C4"/>
                </a:solidFill>
                <a:latin typeface="Open Sans"/>
                <a:ea typeface="+mn-ea"/>
                <a:cs typeface="+mn-cs"/>
              </a:defRPr>
            </a:lvl1pPr>
          </a:lstStyle>
          <a:p>
            <a:r>
              <a:rPr lang="en-US" dirty="0"/>
              <a:t>CLICK TO EDIT MASTER TITLE STYLE</a:t>
            </a:r>
            <a:endParaRPr lang="en-IN" dirty="0"/>
          </a:p>
        </p:txBody>
      </p:sp>
      <p:sp>
        <p:nvSpPr>
          <p:cNvPr id="8" name="Text Placeholder 7">
            <a:extLst>
              <a:ext uri="{FF2B5EF4-FFF2-40B4-BE49-F238E27FC236}">
                <a16:creationId xmlns:a16="http://schemas.microsoft.com/office/drawing/2014/main" id="{A4F19B81-A20C-4F6C-9EBD-D528BACBB93F}"/>
              </a:ext>
            </a:extLst>
          </p:cNvPr>
          <p:cNvSpPr>
            <a:spLocks noGrp="1"/>
          </p:cNvSpPr>
          <p:nvPr>
            <p:ph type="body" sz="quarter" idx="12"/>
          </p:nvPr>
        </p:nvSpPr>
        <p:spPr>
          <a:xfrm>
            <a:off x="1936749" y="1668462"/>
            <a:ext cx="9416513" cy="439545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pic>
        <p:nvPicPr>
          <p:cNvPr id="17" name="Picture 2" descr="Brillio">
            <a:extLst>
              <a:ext uri="{FF2B5EF4-FFF2-40B4-BE49-F238E27FC236}">
                <a16:creationId xmlns:a16="http://schemas.microsoft.com/office/drawing/2014/main" id="{D2D5C068-3629-4995-B6FD-2866F554DD50}"/>
              </a:ext>
            </a:extLst>
          </p:cNvPr>
          <p:cNvPicPr>
            <a:picLocks noChangeAspect="1" noChangeArrowheads="1"/>
          </p:cNvPicPr>
          <p:nvPr userDrawn="1"/>
        </p:nvPicPr>
        <p:blipFill>
          <a:blip r:embed="rId3" cstate="email">
            <a:extLst>
              <a:ext uri="{28A0092B-C50C-407E-A947-70E740481C1C}">
                <a14:useLocalDpi xmlns:a14="http://schemas.microsoft.com/office/drawing/2010/main"/>
              </a:ext>
            </a:extLst>
          </a:blip>
          <a:srcRect/>
          <a:stretch>
            <a:fillRect/>
          </a:stretch>
        </p:blipFill>
        <p:spPr bwMode="auto">
          <a:xfrm>
            <a:off x="301323" y="264610"/>
            <a:ext cx="940372" cy="394957"/>
          </a:xfrm>
          <a:prstGeom prst="rect">
            <a:avLst/>
          </a:prstGeom>
          <a:noFill/>
          <a:extLst>
            <a:ext uri="{909E8E84-426E-40DD-AFC4-6F175D3DCCD1}">
              <a14:hiddenFill xmlns:a14="http://schemas.microsoft.com/office/drawing/2010/main">
                <a:solidFill>
                  <a:srgbClr val="FFFFFF"/>
                </a:solidFill>
              </a14:hiddenFill>
            </a:ext>
          </a:extLst>
        </p:spPr>
      </p:pic>
      <p:sp>
        <p:nvSpPr>
          <p:cNvPr id="18" name="Parallelogram 17">
            <a:extLst>
              <a:ext uri="{FF2B5EF4-FFF2-40B4-BE49-F238E27FC236}">
                <a16:creationId xmlns:a16="http://schemas.microsoft.com/office/drawing/2014/main" id="{B76593C7-7F00-4F53-9764-8AD040168C3E}"/>
              </a:ext>
            </a:extLst>
          </p:cNvPr>
          <p:cNvSpPr/>
          <p:nvPr userDrawn="1"/>
        </p:nvSpPr>
        <p:spPr>
          <a:xfrm>
            <a:off x="0" y="6764154"/>
            <a:ext cx="12192000" cy="108000"/>
          </a:xfrm>
          <a:prstGeom prst="parallelogram">
            <a:avLst>
              <a:gd name="adj" fmla="val 30622"/>
            </a:avLst>
          </a:prstGeom>
          <a:gradFill>
            <a:gsLst>
              <a:gs pos="74000">
                <a:srgbClr val="29B984"/>
              </a:gs>
              <a:gs pos="4000">
                <a:srgbClr val="AAE13C">
                  <a:alpha val="93333"/>
                </a:srgb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dirty="0">
              <a:solidFill>
                <a:schemeClr val="bg1"/>
              </a:solidFill>
              <a:latin typeface="Open Sans" panose="020B0606030504020204"/>
            </a:endParaRPr>
          </a:p>
        </p:txBody>
      </p:sp>
      <p:sp>
        <p:nvSpPr>
          <p:cNvPr id="19" name="Parallelogram 18">
            <a:extLst>
              <a:ext uri="{FF2B5EF4-FFF2-40B4-BE49-F238E27FC236}">
                <a16:creationId xmlns:a16="http://schemas.microsoft.com/office/drawing/2014/main" id="{8194A410-5082-4594-B627-49D3A150C136}"/>
              </a:ext>
            </a:extLst>
          </p:cNvPr>
          <p:cNvSpPr/>
          <p:nvPr userDrawn="1"/>
        </p:nvSpPr>
        <p:spPr>
          <a:xfrm>
            <a:off x="1154400" y="665670"/>
            <a:ext cx="11037600" cy="45719"/>
          </a:xfrm>
          <a:prstGeom prst="parallelogram">
            <a:avLst>
              <a:gd name="adj" fmla="val 30622"/>
            </a:avLst>
          </a:prstGeom>
          <a:gradFill>
            <a:gsLst>
              <a:gs pos="74000">
                <a:srgbClr val="29B984"/>
              </a:gs>
              <a:gs pos="4000">
                <a:srgbClr val="AAE13C">
                  <a:alpha val="93333"/>
                </a:srgb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dirty="0">
              <a:solidFill>
                <a:schemeClr val="bg1"/>
              </a:solidFill>
              <a:latin typeface="Open Sans" panose="020B0606030504020204"/>
            </a:endParaRPr>
          </a:p>
        </p:txBody>
      </p:sp>
      <p:grpSp>
        <p:nvGrpSpPr>
          <p:cNvPr id="20" name="Group 19">
            <a:extLst>
              <a:ext uri="{FF2B5EF4-FFF2-40B4-BE49-F238E27FC236}">
                <a16:creationId xmlns:a16="http://schemas.microsoft.com/office/drawing/2014/main" id="{41D9034D-A30D-471C-94C1-8F978C31F6EF}"/>
              </a:ext>
            </a:extLst>
          </p:cNvPr>
          <p:cNvGrpSpPr/>
          <p:nvPr userDrawn="1"/>
        </p:nvGrpSpPr>
        <p:grpSpPr>
          <a:xfrm>
            <a:off x="-1" y="-21511"/>
            <a:ext cx="1500957" cy="732900"/>
            <a:chOff x="0" y="316782"/>
            <a:chExt cx="985710" cy="468000"/>
          </a:xfrm>
        </p:grpSpPr>
        <p:sp>
          <p:nvSpPr>
            <p:cNvPr id="21" name="Parallelogram 20">
              <a:extLst>
                <a:ext uri="{FF2B5EF4-FFF2-40B4-BE49-F238E27FC236}">
                  <a16:creationId xmlns:a16="http://schemas.microsoft.com/office/drawing/2014/main" id="{202EAEE0-54DE-4670-B251-6AB69FE3297B}"/>
                </a:ext>
              </a:extLst>
            </p:cNvPr>
            <p:cNvSpPr/>
            <p:nvPr/>
          </p:nvSpPr>
          <p:spPr>
            <a:xfrm>
              <a:off x="0" y="316782"/>
              <a:ext cx="985710" cy="468000"/>
            </a:xfrm>
            <a:prstGeom prst="parallelogram">
              <a:avLst>
                <a:gd name="adj" fmla="val 30622"/>
              </a:avLst>
            </a:prstGeom>
            <a:gradFill>
              <a:gsLst>
                <a:gs pos="74000">
                  <a:srgbClr val="29B984"/>
                </a:gs>
                <a:gs pos="4000">
                  <a:srgbClr val="AAE13C">
                    <a:alpha val="93333"/>
                  </a:srgb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dirty="0">
                <a:solidFill>
                  <a:schemeClr val="bg1"/>
                </a:solidFill>
                <a:latin typeface="Open Sans" panose="020B0606030504020204"/>
              </a:endParaRPr>
            </a:p>
          </p:txBody>
        </p:sp>
        <p:sp>
          <p:nvSpPr>
            <p:cNvPr id="22" name="Rectangle 21">
              <a:extLst>
                <a:ext uri="{FF2B5EF4-FFF2-40B4-BE49-F238E27FC236}">
                  <a16:creationId xmlns:a16="http://schemas.microsoft.com/office/drawing/2014/main" id="{ACD7C0CD-B077-4A7C-A039-E228DA9B51CD}"/>
                </a:ext>
              </a:extLst>
            </p:cNvPr>
            <p:cNvSpPr/>
            <p:nvPr/>
          </p:nvSpPr>
          <p:spPr>
            <a:xfrm>
              <a:off x="1039" y="316782"/>
              <a:ext cx="194872" cy="468000"/>
            </a:xfrm>
            <a:prstGeom prst="rect">
              <a:avLst/>
            </a:prstGeom>
            <a:solidFill>
              <a:srgbClr val="29B9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3" name="Picture 2" descr="Brillio">
              <a:extLst>
                <a:ext uri="{FF2B5EF4-FFF2-40B4-BE49-F238E27FC236}">
                  <a16:creationId xmlns:a16="http://schemas.microsoft.com/office/drawing/2014/main" id="{2F4C5FF4-F1FD-4D00-A900-51BB45C0304D}"/>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37250" y="414702"/>
              <a:ext cx="648000" cy="27216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7512742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White backgroun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2AB2D2-7BFE-4662-BBC4-C17CD15A6BE5}"/>
              </a:ext>
            </a:extLst>
          </p:cNvPr>
          <p:cNvSpPr>
            <a:spLocks noGrp="1"/>
          </p:cNvSpPr>
          <p:nvPr>
            <p:ph type="title" hasCustomPrompt="1"/>
          </p:nvPr>
        </p:nvSpPr>
        <p:spPr>
          <a:xfrm>
            <a:off x="1692327" y="-21511"/>
            <a:ext cx="8595585" cy="689408"/>
          </a:xfrm>
        </p:spPr>
        <p:txBody>
          <a:bodyPr/>
          <a:lstStyle>
            <a:lvl1pPr>
              <a:defRPr lang="en-IN" sz="2800" b="1" kern="1200" dirty="0">
                <a:solidFill>
                  <a:srgbClr val="4472C4"/>
                </a:solidFill>
                <a:latin typeface="Open Sans"/>
                <a:ea typeface="+mn-ea"/>
                <a:cs typeface="+mn-cs"/>
              </a:defRPr>
            </a:lvl1pPr>
          </a:lstStyle>
          <a:p>
            <a:r>
              <a:rPr lang="en-US" dirty="0"/>
              <a:t>&lt;INSERT HEADING&gt;</a:t>
            </a:r>
            <a:endParaRPr lang="en-IN" dirty="0"/>
          </a:p>
        </p:txBody>
      </p:sp>
      <p:pic>
        <p:nvPicPr>
          <p:cNvPr id="13" name="Picture 2" descr="Brillio">
            <a:extLst>
              <a:ext uri="{FF2B5EF4-FFF2-40B4-BE49-F238E27FC236}">
                <a16:creationId xmlns:a16="http://schemas.microsoft.com/office/drawing/2014/main" id="{EE31CEEE-C956-413E-85FA-CCBFC82330B5}"/>
              </a:ext>
            </a:extLst>
          </p:cNvPr>
          <p:cNvPicPr>
            <a:picLocks noChangeAspect="1" noChangeArrowheads="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301323" y="264610"/>
            <a:ext cx="940372" cy="394957"/>
          </a:xfrm>
          <a:prstGeom prst="rect">
            <a:avLst/>
          </a:prstGeom>
          <a:noFill/>
          <a:extLst>
            <a:ext uri="{909E8E84-426E-40DD-AFC4-6F175D3DCCD1}">
              <a14:hiddenFill xmlns:a14="http://schemas.microsoft.com/office/drawing/2010/main">
                <a:solidFill>
                  <a:srgbClr val="FFFFFF"/>
                </a:solidFill>
              </a14:hiddenFill>
            </a:ext>
          </a:extLst>
        </p:spPr>
      </p:pic>
      <p:sp>
        <p:nvSpPr>
          <p:cNvPr id="14" name="Parallelogram 13">
            <a:extLst>
              <a:ext uri="{FF2B5EF4-FFF2-40B4-BE49-F238E27FC236}">
                <a16:creationId xmlns:a16="http://schemas.microsoft.com/office/drawing/2014/main" id="{F909B6DB-664F-4E69-86FB-658FE580B151}"/>
              </a:ext>
            </a:extLst>
          </p:cNvPr>
          <p:cNvSpPr/>
          <p:nvPr userDrawn="1"/>
        </p:nvSpPr>
        <p:spPr>
          <a:xfrm>
            <a:off x="0" y="6764154"/>
            <a:ext cx="12192000" cy="108000"/>
          </a:xfrm>
          <a:prstGeom prst="parallelogram">
            <a:avLst>
              <a:gd name="adj" fmla="val 30622"/>
            </a:avLst>
          </a:prstGeom>
          <a:gradFill>
            <a:gsLst>
              <a:gs pos="74000">
                <a:srgbClr val="29B984"/>
              </a:gs>
              <a:gs pos="4000">
                <a:srgbClr val="AAE13C">
                  <a:alpha val="93333"/>
                </a:srgb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dirty="0">
              <a:solidFill>
                <a:schemeClr val="bg1"/>
              </a:solidFill>
              <a:latin typeface="Open Sans" panose="020B0606030504020204"/>
            </a:endParaRPr>
          </a:p>
        </p:txBody>
      </p:sp>
      <p:sp>
        <p:nvSpPr>
          <p:cNvPr id="15" name="Parallelogram 14">
            <a:extLst>
              <a:ext uri="{FF2B5EF4-FFF2-40B4-BE49-F238E27FC236}">
                <a16:creationId xmlns:a16="http://schemas.microsoft.com/office/drawing/2014/main" id="{8213C093-BF3D-4BAB-B180-2747A3590B6E}"/>
              </a:ext>
            </a:extLst>
          </p:cNvPr>
          <p:cNvSpPr/>
          <p:nvPr userDrawn="1"/>
        </p:nvSpPr>
        <p:spPr>
          <a:xfrm>
            <a:off x="1154400" y="665670"/>
            <a:ext cx="11037600" cy="45719"/>
          </a:xfrm>
          <a:prstGeom prst="parallelogram">
            <a:avLst>
              <a:gd name="adj" fmla="val 30622"/>
            </a:avLst>
          </a:prstGeom>
          <a:gradFill>
            <a:gsLst>
              <a:gs pos="74000">
                <a:srgbClr val="29B984"/>
              </a:gs>
              <a:gs pos="4000">
                <a:srgbClr val="AAE13C">
                  <a:alpha val="93333"/>
                </a:srgb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dirty="0">
              <a:solidFill>
                <a:schemeClr val="bg1"/>
              </a:solidFill>
              <a:latin typeface="Open Sans" panose="020B0606030504020204"/>
            </a:endParaRPr>
          </a:p>
        </p:txBody>
      </p:sp>
      <p:grpSp>
        <p:nvGrpSpPr>
          <p:cNvPr id="19" name="Group 18">
            <a:extLst>
              <a:ext uri="{FF2B5EF4-FFF2-40B4-BE49-F238E27FC236}">
                <a16:creationId xmlns:a16="http://schemas.microsoft.com/office/drawing/2014/main" id="{0FF1A5C4-939F-452A-9619-708591338C68}"/>
              </a:ext>
            </a:extLst>
          </p:cNvPr>
          <p:cNvGrpSpPr/>
          <p:nvPr userDrawn="1"/>
        </p:nvGrpSpPr>
        <p:grpSpPr>
          <a:xfrm>
            <a:off x="-1" y="-21511"/>
            <a:ext cx="1500957" cy="732900"/>
            <a:chOff x="0" y="316782"/>
            <a:chExt cx="985710" cy="468000"/>
          </a:xfrm>
        </p:grpSpPr>
        <p:sp>
          <p:nvSpPr>
            <p:cNvPr id="20" name="Parallelogram 19">
              <a:extLst>
                <a:ext uri="{FF2B5EF4-FFF2-40B4-BE49-F238E27FC236}">
                  <a16:creationId xmlns:a16="http://schemas.microsoft.com/office/drawing/2014/main" id="{AEA972DB-DC88-45C4-894E-A8BDF2F54770}"/>
                </a:ext>
              </a:extLst>
            </p:cNvPr>
            <p:cNvSpPr/>
            <p:nvPr/>
          </p:nvSpPr>
          <p:spPr>
            <a:xfrm>
              <a:off x="0" y="316782"/>
              <a:ext cx="985710" cy="468000"/>
            </a:xfrm>
            <a:prstGeom prst="parallelogram">
              <a:avLst>
                <a:gd name="adj" fmla="val 30622"/>
              </a:avLst>
            </a:prstGeom>
            <a:gradFill>
              <a:gsLst>
                <a:gs pos="74000">
                  <a:srgbClr val="29B984"/>
                </a:gs>
                <a:gs pos="4000">
                  <a:srgbClr val="AAE13C">
                    <a:alpha val="93333"/>
                  </a:srgb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dirty="0">
                <a:solidFill>
                  <a:schemeClr val="bg1"/>
                </a:solidFill>
                <a:latin typeface="Open Sans" panose="020B0606030504020204"/>
              </a:endParaRPr>
            </a:p>
          </p:txBody>
        </p:sp>
        <p:sp>
          <p:nvSpPr>
            <p:cNvPr id="21" name="Rectangle 20">
              <a:extLst>
                <a:ext uri="{FF2B5EF4-FFF2-40B4-BE49-F238E27FC236}">
                  <a16:creationId xmlns:a16="http://schemas.microsoft.com/office/drawing/2014/main" id="{CFA36A83-914C-42F6-952F-D00AF79E2B59}"/>
                </a:ext>
              </a:extLst>
            </p:cNvPr>
            <p:cNvSpPr/>
            <p:nvPr/>
          </p:nvSpPr>
          <p:spPr>
            <a:xfrm>
              <a:off x="1039" y="316782"/>
              <a:ext cx="194872" cy="468000"/>
            </a:xfrm>
            <a:prstGeom prst="rect">
              <a:avLst/>
            </a:prstGeom>
            <a:solidFill>
              <a:srgbClr val="29B9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2" name="Picture 2" descr="Brillio">
              <a:extLst>
                <a:ext uri="{FF2B5EF4-FFF2-40B4-BE49-F238E27FC236}">
                  <a16:creationId xmlns:a16="http://schemas.microsoft.com/office/drawing/2014/main" id="{B2D77709-4E04-4448-A839-9E6D79084644}"/>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137250" y="414702"/>
              <a:ext cx="648000" cy="27216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1876513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lumn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BC487E-ED82-42C4-AB9D-F5419221B1EF}"/>
              </a:ext>
            </a:extLst>
          </p:cNvPr>
          <p:cNvSpPr>
            <a:spLocks noGrp="1"/>
          </p:cNvSpPr>
          <p:nvPr>
            <p:ph type="title" hasCustomPrompt="1"/>
          </p:nvPr>
        </p:nvSpPr>
        <p:spPr>
          <a:xfrm>
            <a:off x="1672491" y="2243"/>
            <a:ext cx="9416513" cy="689408"/>
          </a:xfrm>
        </p:spPr>
        <p:txBody>
          <a:bodyPr/>
          <a:lstStyle>
            <a:lvl1pPr>
              <a:defRPr lang="en-IN" sz="2800" b="1" kern="1200" dirty="0">
                <a:solidFill>
                  <a:srgbClr val="4472C4"/>
                </a:solidFill>
                <a:latin typeface="Open Sans"/>
                <a:ea typeface="+mn-ea"/>
                <a:cs typeface="+mn-cs"/>
              </a:defRPr>
            </a:lvl1pPr>
          </a:lstStyle>
          <a:p>
            <a:r>
              <a:rPr lang="en-US" dirty="0"/>
              <a:t>TWO COLUMN TEXT</a:t>
            </a:r>
            <a:endParaRPr lang="en-IN" dirty="0"/>
          </a:p>
        </p:txBody>
      </p:sp>
      <p:sp>
        <p:nvSpPr>
          <p:cNvPr id="3" name="Content Placeholder 2">
            <a:extLst>
              <a:ext uri="{FF2B5EF4-FFF2-40B4-BE49-F238E27FC236}">
                <a16:creationId xmlns:a16="http://schemas.microsoft.com/office/drawing/2014/main" id="{8A63E709-19D5-47C6-9F9A-D3750472FAB8}"/>
              </a:ext>
            </a:extLst>
          </p:cNvPr>
          <p:cNvSpPr>
            <a:spLocks noGrp="1"/>
          </p:cNvSpPr>
          <p:nvPr>
            <p:ph sz="half" idx="1"/>
          </p:nvPr>
        </p:nvSpPr>
        <p:spPr>
          <a:xfrm>
            <a:off x="1524000" y="1825625"/>
            <a:ext cx="44958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829292FD-BCDD-4775-96FB-195D306FAFD0}"/>
              </a:ext>
            </a:extLst>
          </p:cNvPr>
          <p:cNvSpPr>
            <a:spLocks noGrp="1"/>
          </p:cNvSpPr>
          <p:nvPr>
            <p:ph sz="half" idx="2"/>
          </p:nvPr>
        </p:nvSpPr>
        <p:spPr>
          <a:xfrm>
            <a:off x="6460958" y="1825625"/>
            <a:ext cx="44958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pic>
        <p:nvPicPr>
          <p:cNvPr id="12" name="Picture 2" descr="Brillio">
            <a:extLst>
              <a:ext uri="{FF2B5EF4-FFF2-40B4-BE49-F238E27FC236}">
                <a16:creationId xmlns:a16="http://schemas.microsoft.com/office/drawing/2014/main" id="{816F4FA5-3CC3-4C4E-9256-78D81EB2C249}"/>
              </a:ext>
            </a:extLst>
          </p:cNvPr>
          <p:cNvPicPr>
            <a:picLocks noChangeAspect="1" noChangeArrowheads="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301323" y="264610"/>
            <a:ext cx="940372" cy="394957"/>
          </a:xfrm>
          <a:prstGeom prst="rect">
            <a:avLst/>
          </a:prstGeom>
          <a:noFill/>
          <a:extLst>
            <a:ext uri="{909E8E84-426E-40DD-AFC4-6F175D3DCCD1}">
              <a14:hiddenFill xmlns:a14="http://schemas.microsoft.com/office/drawing/2010/main">
                <a:solidFill>
                  <a:srgbClr val="FFFFFF"/>
                </a:solidFill>
              </a14:hiddenFill>
            </a:ext>
          </a:extLst>
        </p:spPr>
      </p:pic>
      <p:sp>
        <p:nvSpPr>
          <p:cNvPr id="13" name="Parallelogram 12">
            <a:extLst>
              <a:ext uri="{FF2B5EF4-FFF2-40B4-BE49-F238E27FC236}">
                <a16:creationId xmlns:a16="http://schemas.microsoft.com/office/drawing/2014/main" id="{84AA532A-F468-4D6A-BDFA-BB658EC53B65}"/>
              </a:ext>
            </a:extLst>
          </p:cNvPr>
          <p:cNvSpPr/>
          <p:nvPr userDrawn="1"/>
        </p:nvSpPr>
        <p:spPr>
          <a:xfrm>
            <a:off x="0" y="6764154"/>
            <a:ext cx="12192000" cy="108000"/>
          </a:xfrm>
          <a:prstGeom prst="parallelogram">
            <a:avLst>
              <a:gd name="adj" fmla="val 30622"/>
            </a:avLst>
          </a:prstGeom>
          <a:gradFill>
            <a:gsLst>
              <a:gs pos="74000">
                <a:srgbClr val="29B984"/>
              </a:gs>
              <a:gs pos="4000">
                <a:srgbClr val="AAE13C">
                  <a:alpha val="93333"/>
                </a:srgb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dirty="0">
              <a:solidFill>
                <a:schemeClr val="bg1"/>
              </a:solidFill>
              <a:latin typeface="Open Sans" panose="020B0606030504020204"/>
            </a:endParaRPr>
          </a:p>
        </p:txBody>
      </p:sp>
      <p:sp>
        <p:nvSpPr>
          <p:cNvPr id="14" name="Parallelogram 13">
            <a:extLst>
              <a:ext uri="{FF2B5EF4-FFF2-40B4-BE49-F238E27FC236}">
                <a16:creationId xmlns:a16="http://schemas.microsoft.com/office/drawing/2014/main" id="{A442187C-7D47-495E-AE4C-FF43E1FAF191}"/>
              </a:ext>
            </a:extLst>
          </p:cNvPr>
          <p:cNvSpPr/>
          <p:nvPr userDrawn="1"/>
        </p:nvSpPr>
        <p:spPr>
          <a:xfrm>
            <a:off x="1154400" y="665670"/>
            <a:ext cx="11037600" cy="45719"/>
          </a:xfrm>
          <a:prstGeom prst="parallelogram">
            <a:avLst>
              <a:gd name="adj" fmla="val 30622"/>
            </a:avLst>
          </a:prstGeom>
          <a:gradFill>
            <a:gsLst>
              <a:gs pos="74000">
                <a:srgbClr val="29B984"/>
              </a:gs>
              <a:gs pos="4000">
                <a:srgbClr val="AAE13C">
                  <a:alpha val="93333"/>
                </a:srgb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dirty="0">
              <a:solidFill>
                <a:schemeClr val="bg1"/>
              </a:solidFill>
              <a:latin typeface="Open Sans" panose="020B0606030504020204"/>
            </a:endParaRPr>
          </a:p>
        </p:txBody>
      </p:sp>
      <p:grpSp>
        <p:nvGrpSpPr>
          <p:cNvPr id="15" name="Group 14">
            <a:extLst>
              <a:ext uri="{FF2B5EF4-FFF2-40B4-BE49-F238E27FC236}">
                <a16:creationId xmlns:a16="http://schemas.microsoft.com/office/drawing/2014/main" id="{86037414-FC64-49A4-B9E0-23A0E130746A}"/>
              </a:ext>
            </a:extLst>
          </p:cNvPr>
          <p:cNvGrpSpPr/>
          <p:nvPr userDrawn="1"/>
        </p:nvGrpSpPr>
        <p:grpSpPr>
          <a:xfrm>
            <a:off x="-1" y="-21511"/>
            <a:ext cx="1500957" cy="732900"/>
            <a:chOff x="0" y="316782"/>
            <a:chExt cx="985710" cy="468000"/>
          </a:xfrm>
        </p:grpSpPr>
        <p:sp>
          <p:nvSpPr>
            <p:cNvPr id="16" name="Parallelogram 15">
              <a:extLst>
                <a:ext uri="{FF2B5EF4-FFF2-40B4-BE49-F238E27FC236}">
                  <a16:creationId xmlns:a16="http://schemas.microsoft.com/office/drawing/2014/main" id="{2E2C00A3-9352-40EE-B7E8-222424F69B00}"/>
                </a:ext>
              </a:extLst>
            </p:cNvPr>
            <p:cNvSpPr/>
            <p:nvPr/>
          </p:nvSpPr>
          <p:spPr>
            <a:xfrm>
              <a:off x="0" y="316782"/>
              <a:ext cx="985710" cy="468000"/>
            </a:xfrm>
            <a:prstGeom prst="parallelogram">
              <a:avLst>
                <a:gd name="adj" fmla="val 30622"/>
              </a:avLst>
            </a:prstGeom>
            <a:gradFill>
              <a:gsLst>
                <a:gs pos="74000">
                  <a:srgbClr val="29B984"/>
                </a:gs>
                <a:gs pos="4000">
                  <a:srgbClr val="AAE13C">
                    <a:alpha val="93333"/>
                  </a:srgb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dirty="0">
                <a:solidFill>
                  <a:schemeClr val="bg1"/>
                </a:solidFill>
                <a:latin typeface="Open Sans" panose="020B0606030504020204"/>
              </a:endParaRPr>
            </a:p>
          </p:txBody>
        </p:sp>
        <p:sp>
          <p:nvSpPr>
            <p:cNvPr id="17" name="Rectangle 16">
              <a:extLst>
                <a:ext uri="{FF2B5EF4-FFF2-40B4-BE49-F238E27FC236}">
                  <a16:creationId xmlns:a16="http://schemas.microsoft.com/office/drawing/2014/main" id="{493FA7EE-F6CE-4312-BE65-7974121BF763}"/>
                </a:ext>
              </a:extLst>
            </p:cNvPr>
            <p:cNvSpPr/>
            <p:nvPr/>
          </p:nvSpPr>
          <p:spPr>
            <a:xfrm>
              <a:off x="1039" y="316782"/>
              <a:ext cx="194872" cy="468000"/>
            </a:xfrm>
            <a:prstGeom prst="rect">
              <a:avLst/>
            </a:prstGeom>
            <a:solidFill>
              <a:srgbClr val="29B9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8" name="Picture 2" descr="Brillio">
              <a:extLst>
                <a:ext uri="{FF2B5EF4-FFF2-40B4-BE49-F238E27FC236}">
                  <a16:creationId xmlns:a16="http://schemas.microsoft.com/office/drawing/2014/main" id="{415603DC-27B4-4C84-BFFA-8D6529D22DFD}"/>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137250" y="414702"/>
              <a:ext cx="648000" cy="27216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0168071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4FBFA05-695E-4450-A25F-E5B2686C0CA8}"/>
              </a:ext>
            </a:extLst>
          </p:cNvPr>
          <p:cNvSpPr>
            <a:spLocks noGrp="1"/>
          </p:cNvSpPr>
          <p:nvPr>
            <p:ph type="title"/>
          </p:nvPr>
        </p:nvSpPr>
        <p:spPr>
          <a:xfrm>
            <a:off x="1937287" y="314863"/>
            <a:ext cx="9416513" cy="689408"/>
          </a:xfrm>
          <a:prstGeom prst="rect">
            <a:avLst/>
          </a:prstGeom>
        </p:spPr>
        <p:txBody>
          <a:bodyPr vert="horz" lIns="91440" tIns="45720" rIns="91440" bIns="45720" rtlCol="0" anchor="ctr">
            <a:normAutofit/>
          </a:bodyPr>
          <a:lstStyle/>
          <a:p>
            <a:r>
              <a:rPr lang="en-US" dirty="0"/>
              <a:t>Click to edit Master title style</a:t>
            </a:r>
            <a:endParaRPr lang="en-IN" dirty="0"/>
          </a:p>
        </p:txBody>
      </p:sp>
      <p:sp>
        <p:nvSpPr>
          <p:cNvPr id="3" name="Text Placeholder 2">
            <a:extLst>
              <a:ext uri="{FF2B5EF4-FFF2-40B4-BE49-F238E27FC236}">
                <a16:creationId xmlns:a16="http://schemas.microsoft.com/office/drawing/2014/main" id="{6F58AFEE-6100-4894-8E3E-5CA2F8895BEF}"/>
              </a:ext>
            </a:extLst>
          </p:cNvPr>
          <p:cNvSpPr>
            <a:spLocks noGrp="1"/>
          </p:cNvSpPr>
          <p:nvPr>
            <p:ph type="body" idx="1"/>
          </p:nvPr>
        </p:nvSpPr>
        <p:spPr>
          <a:xfrm>
            <a:off x="1537853" y="1687079"/>
            <a:ext cx="9691255"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p:txBody>
      </p:sp>
      <p:sp>
        <p:nvSpPr>
          <p:cNvPr id="4" name="Date Placeholder 3">
            <a:extLst>
              <a:ext uri="{FF2B5EF4-FFF2-40B4-BE49-F238E27FC236}">
                <a16:creationId xmlns:a16="http://schemas.microsoft.com/office/drawing/2014/main" id="{2A661513-207A-41C3-9F08-4C91307FE3B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D37AF7C-131F-4F3D-8640-674317C731D3}" type="datetimeFigureOut">
              <a:rPr lang="en-IN" smtClean="0"/>
              <a:t>16-12-2021</a:t>
            </a:fld>
            <a:endParaRPr lang="en-IN"/>
          </a:p>
        </p:txBody>
      </p:sp>
      <p:sp>
        <p:nvSpPr>
          <p:cNvPr id="5" name="Footer Placeholder 4">
            <a:extLst>
              <a:ext uri="{FF2B5EF4-FFF2-40B4-BE49-F238E27FC236}">
                <a16:creationId xmlns:a16="http://schemas.microsoft.com/office/drawing/2014/main" id="{ACDAFB0D-94F3-4B29-95AB-BEFA4977350A}"/>
              </a:ext>
            </a:extLst>
          </p:cNvPr>
          <p:cNvSpPr>
            <a:spLocks noGrp="1"/>
          </p:cNvSpPr>
          <p:nvPr>
            <p:ph type="ftr" sz="quarter" idx="3"/>
          </p:nvPr>
        </p:nvSpPr>
        <p:spPr>
          <a:xfrm>
            <a:off x="4798868" y="6524375"/>
            <a:ext cx="2594264" cy="186787"/>
          </a:xfrm>
          <a:prstGeom prst="rect">
            <a:avLst/>
          </a:prstGeom>
        </p:spPr>
        <p:txBody>
          <a:bodyPr vert="horz" lIns="91440" tIns="45720" rIns="91440" bIns="45720" rtlCol="0" anchor="ctr"/>
          <a:lstStyle>
            <a:lvl1pPr algn="ctr">
              <a:defRPr sz="800">
                <a:solidFill>
                  <a:schemeClr val="tx1">
                    <a:tint val="75000"/>
                  </a:schemeClr>
                </a:solidFill>
                <a:latin typeface="Open Sans" panose="020B0606030504020204"/>
              </a:defRPr>
            </a:lvl1pPr>
          </a:lstStyle>
          <a:p>
            <a:r>
              <a:rPr lang="en-IN" dirty="0"/>
              <a:t>© 2020 BRILLIO TECHNOLOGIES</a:t>
            </a:r>
          </a:p>
        </p:txBody>
      </p:sp>
    </p:spTree>
    <p:extLst>
      <p:ext uri="{BB962C8B-B14F-4D97-AF65-F5344CB8AC3E}">
        <p14:creationId xmlns:p14="http://schemas.microsoft.com/office/powerpoint/2010/main" val="4257050105"/>
      </p:ext>
    </p:extLst>
  </p:cSld>
  <p:clrMap bg1="lt1" tx1="dk1" bg2="lt2" tx2="dk2" accent1="accent1" accent2="accent2" accent3="accent3" accent4="accent4" accent5="accent5" accent6="accent6" hlink="hlink" folHlink="folHlink"/>
  <p:sldLayoutIdLst>
    <p:sldLayoutId id="2147483649" r:id="rId1"/>
    <p:sldLayoutId id="2147483672" r:id="rId2"/>
    <p:sldLayoutId id="2147483671" r:id="rId3"/>
    <p:sldLayoutId id="2147483667" r:id="rId4"/>
    <p:sldLayoutId id="2147483664" r:id="rId5"/>
    <p:sldLayoutId id="2147483665" r:id="rId6"/>
    <p:sldLayoutId id="2147483666" r:id="rId7"/>
    <p:sldLayoutId id="2147483669" r:id="rId8"/>
    <p:sldLayoutId id="2147483652" r:id="rId9"/>
    <p:sldLayoutId id="2147483657" r:id="rId10"/>
    <p:sldLayoutId id="2147483670" r:id="rId11"/>
    <p:sldLayoutId id="2147483674" r:id="rId12"/>
  </p:sldLayoutIdLst>
  <p:txStyles>
    <p:titleStyle>
      <a:lvl1pPr algn="l" defTabSz="914400" rtl="0" eaLnBrk="1" latinLnBrk="0" hangingPunct="1">
        <a:lnSpc>
          <a:spcPct val="90000"/>
        </a:lnSpc>
        <a:spcBef>
          <a:spcPct val="0"/>
        </a:spcBef>
        <a:buNone/>
        <a:defRPr sz="4400" kern="1200">
          <a:solidFill>
            <a:schemeClr val="tx1"/>
          </a:solidFill>
          <a:latin typeface="Open Sans" panose="020B0606030504020204"/>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Open Sans" panose="020B0606030504020204"/>
          <a:ea typeface="+mn-ea"/>
          <a:cs typeface="+mn-cs"/>
        </a:defRPr>
      </a:lvl1pPr>
      <a:lvl2pPr marL="685800" indent="-228600" algn="l" defTabSz="914400" rtl="0" eaLnBrk="1" latinLnBrk="0" hangingPunct="1">
        <a:lnSpc>
          <a:spcPct val="90000"/>
        </a:lnSpc>
        <a:spcBef>
          <a:spcPts val="500"/>
        </a:spcBef>
        <a:buFont typeface="Courier New" panose="02070309020205020404" pitchFamily="49" charset="0"/>
        <a:buChar char="o"/>
        <a:defRPr sz="2400" kern="1200">
          <a:solidFill>
            <a:schemeClr val="tx1"/>
          </a:solidFill>
          <a:latin typeface="Open Sans" panose="020B0606030504020204"/>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2000" kern="1200">
          <a:solidFill>
            <a:schemeClr val="tx1"/>
          </a:solidFill>
          <a:latin typeface="Open Sans" panose="020B0606030504020204"/>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panose="020B0606030504020204"/>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panose="020B0606030504020204"/>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4FBFA05-695E-4450-A25F-E5B2686C0CA8}"/>
              </a:ext>
            </a:extLst>
          </p:cNvPr>
          <p:cNvSpPr>
            <a:spLocks noGrp="1"/>
          </p:cNvSpPr>
          <p:nvPr>
            <p:ph type="title"/>
          </p:nvPr>
        </p:nvSpPr>
        <p:spPr>
          <a:xfrm>
            <a:off x="1937287" y="314863"/>
            <a:ext cx="9416513" cy="689408"/>
          </a:xfrm>
          <a:prstGeom prst="rect">
            <a:avLst/>
          </a:prstGeom>
        </p:spPr>
        <p:txBody>
          <a:bodyPr vert="horz" lIns="91440" tIns="45720" rIns="91440" bIns="45720" rtlCol="0" anchor="ctr">
            <a:normAutofit/>
          </a:bodyPr>
          <a:lstStyle/>
          <a:p>
            <a:r>
              <a:rPr lang="en-US" dirty="0"/>
              <a:t>Click to edit Master title style</a:t>
            </a:r>
            <a:endParaRPr lang="en-IN" dirty="0"/>
          </a:p>
        </p:txBody>
      </p:sp>
      <p:sp>
        <p:nvSpPr>
          <p:cNvPr id="3" name="Text Placeholder 2">
            <a:extLst>
              <a:ext uri="{FF2B5EF4-FFF2-40B4-BE49-F238E27FC236}">
                <a16:creationId xmlns:a16="http://schemas.microsoft.com/office/drawing/2014/main" id="{6F58AFEE-6100-4894-8E3E-5CA2F8895BEF}"/>
              </a:ext>
            </a:extLst>
          </p:cNvPr>
          <p:cNvSpPr>
            <a:spLocks noGrp="1"/>
          </p:cNvSpPr>
          <p:nvPr>
            <p:ph type="body" idx="1"/>
          </p:nvPr>
        </p:nvSpPr>
        <p:spPr>
          <a:xfrm>
            <a:off x="1537853" y="1687079"/>
            <a:ext cx="9691255"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p:txBody>
      </p:sp>
      <p:sp>
        <p:nvSpPr>
          <p:cNvPr id="4" name="Date Placeholder 3">
            <a:extLst>
              <a:ext uri="{FF2B5EF4-FFF2-40B4-BE49-F238E27FC236}">
                <a16:creationId xmlns:a16="http://schemas.microsoft.com/office/drawing/2014/main" id="{2A661513-207A-41C3-9F08-4C91307FE3B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D37AF7C-131F-4F3D-8640-674317C731D3}" type="datetimeFigureOut">
              <a:rPr lang="en-IN" smtClean="0"/>
              <a:t>16-12-2021</a:t>
            </a:fld>
            <a:endParaRPr lang="en-IN"/>
          </a:p>
        </p:txBody>
      </p:sp>
      <p:sp>
        <p:nvSpPr>
          <p:cNvPr id="5" name="Footer Placeholder 4">
            <a:extLst>
              <a:ext uri="{FF2B5EF4-FFF2-40B4-BE49-F238E27FC236}">
                <a16:creationId xmlns:a16="http://schemas.microsoft.com/office/drawing/2014/main" id="{ACDAFB0D-94F3-4B29-95AB-BEFA4977350A}"/>
              </a:ext>
            </a:extLst>
          </p:cNvPr>
          <p:cNvSpPr>
            <a:spLocks noGrp="1"/>
          </p:cNvSpPr>
          <p:nvPr>
            <p:ph type="ftr" sz="quarter" idx="3"/>
          </p:nvPr>
        </p:nvSpPr>
        <p:spPr>
          <a:xfrm>
            <a:off x="4798868" y="6524375"/>
            <a:ext cx="2594264" cy="186787"/>
          </a:xfrm>
          <a:prstGeom prst="rect">
            <a:avLst/>
          </a:prstGeom>
        </p:spPr>
        <p:txBody>
          <a:bodyPr vert="horz" lIns="91440" tIns="45720" rIns="91440" bIns="45720" rtlCol="0" anchor="ctr"/>
          <a:lstStyle>
            <a:lvl1pPr algn="ctr">
              <a:defRPr sz="800">
                <a:solidFill>
                  <a:schemeClr val="tx1">
                    <a:tint val="75000"/>
                  </a:schemeClr>
                </a:solidFill>
                <a:latin typeface="Open Sans" panose="020B0606030504020204"/>
              </a:defRPr>
            </a:lvl1pPr>
          </a:lstStyle>
          <a:p>
            <a:r>
              <a:rPr lang="en-IN" dirty="0"/>
              <a:t>© 2020 BRILLIO TECHNOLOGIES</a:t>
            </a:r>
          </a:p>
        </p:txBody>
      </p:sp>
    </p:spTree>
    <p:extLst>
      <p:ext uri="{BB962C8B-B14F-4D97-AF65-F5344CB8AC3E}">
        <p14:creationId xmlns:p14="http://schemas.microsoft.com/office/powerpoint/2010/main" val="2433856949"/>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 id="2147483687" r:id="rId12"/>
    <p:sldLayoutId id="2147483688" r:id="rId13"/>
  </p:sldLayoutIdLst>
  <p:txStyles>
    <p:titleStyle>
      <a:lvl1pPr algn="l" defTabSz="914400" rtl="0" eaLnBrk="1" latinLnBrk="0" hangingPunct="1">
        <a:lnSpc>
          <a:spcPct val="90000"/>
        </a:lnSpc>
        <a:spcBef>
          <a:spcPct val="0"/>
        </a:spcBef>
        <a:buNone/>
        <a:defRPr sz="4400" kern="1200">
          <a:solidFill>
            <a:schemeClr val="tx1"/>
          </a:solidFill>
          <a:latin typeface="Open Sans" panose="020B0606030504020204"/>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Open Sans" panose="020B0606030504020204"/>
          <a:ea typeface="+mn-ea"/>
          <a:cs typeface="+mn-cs"/>
        </a:defRPr>
      </a:lvl1pPr>
      <a:lvl2pPr marL="685800" indent="-228600" algn="l" defTabSz="914400" rtl="0" eaLnBrk="1" latinLnBrk="0" hangingPunct="1">
        <a:lnSpc>
          <a:spcPct val="90000"/>
        </a:lnSpc>
        <a:spcBef>
          <a:spcPts val="500"/>
        </a:spcBef>
        <a:buFont typeface="Courier New" panose="02070309020205020404" pitchFamily="49" charset="0"/>
        <a:buChar char="o"/>
        <a:defRPr sz="2400" kern="1200">
          <a:solidFill>
            <a:schemeClr val="tx1"/>
          </a:solidFill>
          <a:latin typeface="Open Sans" panose="020B0606030504020204"/>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2000" kern="1200">
          <a:solidFill>
            <a:schemeClr val="tx1"/>
          </a:solidFill>
          <a:latin typeface="Open Sans" panose="020B0606030504020204"/>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panose="020B0606030504020204"/>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panose="020B0606030504020204"/>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25.jpeg"/><Relationship Id="rId13" Type="http://schemas.openxmlformats.org/officeDocument/2006/relationships/image" Target="../media/image30.jpeg"/><Relationship Id="rId3" Type="http://schemas.openxmlformats.org/officeDocument/2006/relationships/image" Target="../media/image20.jpeg"/><Relationship Id="rId7" Type="http://schemas.openxmlformats.org/officeDocument/2006/relationships/image" Target="../media/image24.jpeg"/><Relationship Id="rId12" Type="http://schemas.openxmlformats.org/officeDocument/2006/relationships/image" Target="../media/image29.jpeg"/><Relationship Id="rId17" Type="http://schemas.openxmlformats.org/officeDocument/2006/relationships/image" Target="../media/image33.jpeg"/><Relationship Id="rId2" Type="http://schemas.openxmlformats.org/officeDocument/2006/relationships/notesSlide" Target="../notesSlides/notesSlide1.xml"/><Relationship Id="rId16" Type="http://schemas.openxmlformats.org/officeDocument/2006/relationships/image" Target="../media/image32.jpeg"/><Relationship Id="rId1" Type="http://schemas.openxmlformats.org/officeDocument/2006/relationships/slideLayout" Target="../slideLayouts/slideLayout11.xml"/><Relationship Id="rId6" Type="http://schemas.openxmlformats.org/officeDocument/2006/relationships/image" Target="../media/image23.jpeg"/><Relationship Id="rId11" Type="http://schemas.openxmlformats.org/officeDocument/2006/relationships/image" Target="../media/image28.jpeg"/><Relationship Id="rId5" Type="http://schemas.openxmlformats.org/officeDocument/2006/relationships/image" Target="../media/image22.jpeg"/><Relationship Id="rId15" Type="http://schemas.openxmlformats.org/officeDocument/2006/relationships/image" Target="../media/image19.png"/><Relationship Id="rId10" Type="http://schemas.openxmlformats.org/officeDocument/2006/relationships/image" Target="../media/image27.jpeg"/><Relationship Id="rId4" Type="http://schemas.openxmlformats.org/officeDocument/2006/relationships/image" Target="../media/image21.jpeg"/><Relationship Id="rId9" Type="http://schemas.openxmlformats.org/officeDocument/2006/relationships/image" Target="../media/image26.jpeg"/><Relationship Id="rId14" Type="http://schemas.openxmlformats.org/officeDocument/2006/relationships/image" Target="../media/image31.jpeg"/></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11.xml"/><Relationship Id="rId4" Type="http://schemas.openxmlformats.org/officeDocument/2006/relationships/image" Target="../media/image46.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11.xml"/><Relationship Id="rId4" Type="http://schemas.openxmlformats.org/officeDocument/2006/relationships/image" Target="../media/image47.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11.xml"/><Relationship Id="rId4" Type="http://schemas.openxmlformats.org/officeDocument/2006/relationships/image" Target="../media/image48.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11.xml"/><Relationship Id="rId4" Type="http://schemas.openxmlformats.org/officeDocument/2006/relationships/image" Target="../media/image49.png"/></Relationships>
</file>

<file path=ppt/slides/_rels/slide14.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notesSlide" Target="../notesSlides/notesSlide14.xml"/><Relationship Id="rId1" Type="http://schemas.openxmlformats.org/officeDocument/2006/relationships/slideLayout" Target="../slideLayouts/slideLayout11.xml"/><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19.png"/></Relationships>
</file>

<file path=ppt/slides/_rels/slide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11.xml"/><Relationship Id="rId4" Type="http://schemas.openxmlformats.org/officeDocument/2006/relationships/image" Target="../media/image37.png"/></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11.xml"/><Relationship Id="rId5" Type="http://schemas.openxmlformats.org/officeDocument/2006/relationships/image" Target="../media/image39.png"/><Relationship Id="rId4" Type="http://schemas.openxmlformats.org/officeDocument/2006/relationships/image" Target="../media/image38.png"/></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11.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11.xml"/><Relationship Id="rId5" Type="http://schemas.openxmlformats.org/officeDocument/2006/relationships/image" Target="../media/image41.png"/><Relationship Id="rId4" Type="http://schemas.openxmlformats.org/officeDocument/2006/relationships/image" Target="../media/image43.pn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11.xml"/><Relationship Id="rId4" Type="http://schemas.openxmlformats.org/officeDocument/2006/relationships/image" Target="../media/image44.pn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11.xml"/><Relationship Id="rId4" Type="http://schemas.openxmlformats.org/officeDocument/2006/relationships/image" Target="../media/image4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A person wearing glasses&#10;&#10;Description automatically generated with medium confidence">
            <a:extLst>
              <a:ext uri="{FF2B5EF4-FFF2-40B4-BE49-F238E27FC236}">
                <a16:creationId xmlns:a16="http://schemas.microsoft.com/office/drawing/2014/main" id="{B46445E4-42D4-E74D-AE1D-F1BA34E643E4}"/>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4112418" y="3365450"/>
            <a:ext cx="2983712" cy="1768327"/>
          </a:xfrm>
          <a:prstGeom prst="rect">
            <a:avLst/>
          </a:prstGeom>
        </p:spPr>
      </p:pic>
      <p:pic>
        <p:nvPicPr>
          <p:cNvPr id="12" name="Picture 11" descr="A picture containing floor, indoor, person, ceiling&#10;&#10;Description automatically generated">
            <a:extLst>
              <a:ext uri="{FF2B5EF4-FFF2-40B4-BE49-F238E27FC236}">
                <a16:creationId xmlns:a16="http://schemas.microsoft.com/office/drawing/2014/main" id="{5592161A-5EAB-424F-A5CA-E06D6CB323E7}"/>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1131346" y="3319565"/>
            <a:ext cx="2834292" cy="1764225"/>
          </a:xfrm>
          <a:prstGeom prst="rect">
            <a:avLst/>
          </a:prstGeom>
        </p:spPr>
      </p:pic>
      <p:grpSp>
        <p:nvGrpSpPr>
          <p:cNvPr id="10" name="Group 9">
            <a:extLst>
              <a:ext uri="{FF2B5EF4-FFF2-40B4-BE49-F238E27FC236}">
                <a16:creationId xmlns:a16="http://schemas.microsoft.com/office/drawing/2014/main" id="{0356C5A1-3B36-C147-BA84-1C0917D8E427}"/>
              </a:ext>
            </a:extLst>
          </p:cNvPr>
          <p:cNvGrpSpPr/>
          <p:nvPr/>
        </p:nvGrpSpPr>
        <p:grpSpPr>
          <a:xfrm>
            <a:off x="1343999" y="-9644"/>
            <a:ext cx="5738194" cy="3557368"/>
            <a:chOff x="786245" y="-5938"/>
            <a:chExt cx="9827821" cy="6551883"/>
          </a:xfrm>
        </p:grpSpPr>
        <p:pic>
          <p:nvPicPr>
            <p:cNvPr id="3" name="Picture 2" descr="A picture containing person, person, indoor&#10;&#10;Description automatically generated">
              <a:extLst>
                <a:ext uri="{FF2B5EF4-FFF2-40B4-BE49-F238E27FC236}">
                  <a16:creationId xmlns:a16="http://schemas.microsoft.com/office/drawing/2014/main" id="{DA645324-47D7-424D-B847-07B7B9B25094}"/>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4714504" y="2612904"/>
              <a:ext cx="5899562" cy="3933041"/>
            </a:xfrm>
            <a:prstGeom prst="rect">
              <a:avLst/>
            </a:prstGeom>
          </p:spPr>
        </p:pic>
        <p:pic>
          <p:nvPicPr>
            <p:cNvPr id="5" name="Picture 4" descr="A group of people sitting in chairs&#10;&#10;Description automatically generated with low confidence">
              <a:extLst>
                <a:ext uri="{FF2B5EF4-FFF2-40B4-BE49-F238E27FC236}">
                  <a16:creationId xmlns:a16="http://schemas.microsoft.com/office/drawing/2014/main" id="{5899E76F-924D-5A4A-8EBA-170224560219}"/>
                </a:ext>
              </a:extLst>
            </p:cNvPr>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5700156" y="-5938"/>
              <a:ext cx="4913910" cy="3275940"/>
            </a:xfrm>
            <a:prstGeom prst="rect">
              <a:avLst/>
            </a:prstGeom>
          </p:spPr>
        </p:pic>
        <p:pic>
          <p:nvPicPr>
            <p:cNvPr id="7" name="Picture 6" descr="A picture containing indoor, person, ceiling, group&#10;&#10;Description automatically generated">
              <a:extLst>
                <a:ext uri="{FF2B5EF4-FFF2-40B4-BE49-F238E27FC236}">
                  <a16:creationId xmlns:a16="http://schemas.microsoft.com/office/drawing/2014/main" id="{D94EA3B8-C014-EA42-BF3D-16065C56D644}"/>
                </a:ext>
              </a:extLst>
            </p:cNvPr>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786245" y="3270003"/>
              <a:ext cx="4913912" cy="3275941"/>
            </a:xfrm>
            <a:prstGeom prst="rect">
              <a:avLst/>
            </a:prstGeom>
          </p:spPr>
        </p:pic>
        <p:pic>
          <p:nvPicPr>
            <p:cNvPr id="9" name="Picture 8" descr="A group of people posing for a photo in a room&#10;&#10;Description automatically generated with medium confidence">
              <a:extLst>
                <a:ext uri="{FF2B5EF4-FFF2-40B4-BE49-F238E27FC236}">
                  <a16:creationId xmlns:a16="http://schemas.microsoft.com/office/drawing/2014/main" id="{424E9E5F-7D7C-3C4F-9FF3-4F62E5E4B006}"/>
                </a:ext>
              </a:extLst>
            </p:cNvPr>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786246" y="-5938"/>
              <a:ext cx="4913910" cy="3275940"/>
            </a:xfrm>
            <a:prstGeom prst="rect">
              <a:avLst/>
            </a:prstGeom>
          </p:spPr>
        </p:pic>
      </p:grpSp>
      <p:pic>
        <p:nvPicPr>
          <p:cNvPr id="18" name="Picture 17" descr="A picture containing text, person, screenshot&#10;&#10;Description automatically generated">
            <a:extLst>
              <a:ext uri="{FF2B5EF4-FFF2-40B4-BE49-F238E27FC236}">
                <a16:creationId xmlns:a16="http://schemas.microsoft.com/office/drawing/2014/main" id="{C1BA799B-FC8F-F74A-879D-C041C68DA209}"/>
              </a:ext>
            </a:extLst>
          </p:cNvPr>
          <p:cNvPicPr>
            <a:picLocks noChangeAspect="1"/>
          </p:cNvPicPr>
          <p:nvPr/>
        </p:nvPicPr>
        <p:blipFill rotWithShape="1">
          <a:blip r:embed="rId9" cstate="hqprint">
            <a:extLst>
              <a:ext uri="{28A0092B-C50C-407E-A947-70E740481C1C}">
                <a14:useLocalDpi xmlns:a14="http://schemas.microsoft.com/office/drawing/2010/main"/>
              </a:ext>
            </a:extLst>
          </a:blip>
          <a:srcRect/>
          <a:stretch/>
        </p:blipFill>
        <p:spPr>
          <a:xfrm>
            <a:off x="7083250" y="3474385"/>
            <a:ext cx="2924446" cy="1760613"/>
          </a:xfrm>
          <a:prstGeom prst="rect">
            <a:avLst/>
          </a:prstGeom>
        </p:spPr>
      </p:pic>
      <p:sp>
        <p:nvSpPr>
          <p:cNvPr id="22" name="Rectangle 21">
            <a:extLst>
              <a:ext uri="{FF2B5EF4-FFF2-40B4-BE49-F238E27FC236}">
                <a16:creationId xmlns:a16="http://schemas.microsoft.com/office/drawing/2014/main" id="{CF96C989-F028-094F-835C-216D69ECF908}"/>
              </a:ext>
            </a:extLst>
          </p:cNvPr>
          <p:cNvSpPr/>
          <p:nvPr/>
        </p:nvSpPr>
        <p:spPr>
          <a:xfrm>
            <a:off x="1135125" y="10032"/>
            <a:ext cx="2828623" cy="1674191"/>
          </a:xfrm>
          <a:prstGeom prst="rect">
            <a:avLst/>
          </a:prstGeom>
          <a:solidFill>
            <a:srgbClr val="AAE132">
              <a:alpha val="4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F920DB63-7734-084A-A421-042CC8EBD03B}"/>
              </a:ext>
            </a:extLst>
          </p:cNvPr>
          <p:cNvSpPr/>
          <p:nvPr/>
        </p:nvSpPr>
        <p:spPr>
          <a:xfrm>
            <a:off x="1129450" y="1673409"/>
            <a:ext cx="2835254" cy="1684223"/>
          </a:xfrm>
          <a:prstGeom prst="rect">
            <a:avLst/>
          </a:prstGeom>
          <a:solidFill>
            <a:srgbClr val="F1C400">
              <a:alpha val="4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70B41E39-3D4E-0C47-84DA-8F1D949CF069}"/>
              </a:ext>
            </a:extLst>
          </p:cNvPr>
          <p:cNvSpPr/>
          <p:nvPr/>
        </p:nvSpPr>
        <p:spPr>
          <a:xfrm>
            <a:off x="1125964" y="3356849"/>
            <a:ext cx="2847649" cy="1464337"/>
          </a:xfrm>
          <a:prstGeom prst="rect">
            <a:avLst/>
          </a:prstGeom>
          <a:solidFill>
            <a:srgbClr val="29B984">
              <a:alpha val="4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F4694173-F87D-6F4C-A8ED-C55C98F74665}"/>
              </a:ext>
            </a:extLst>
          </p:cNvPr>
          <p:cNvSpPr/>
          <p:nvPr/>
        </p:nvSpPr>
        <p:spPr>
          <a:xfrm>
            <a:off x="354513" y="1430691"/>
            <a:ext cx="2963128" cy="1771761"/>
          </a:xfrm>
          <a:prstGeom prst="rect">
            <a:avLst/>
          </a:prstGeom>
          <a:solidFill>
            <a:schemeClr val="accent2">
              <a:alpha val="4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F68CF0BD-4101-EB4E-83B0-D05DCBFD25D6}"/>
              </a:ext>
            </a:extLst>
          </p:cNvPr>
          <p:cNvSpPr/>
          <p:nvPr/>
        </p:nvSpPr>
        <p:spPr>
          <a:xfrm>
            <a:off x="-61332" y="-4076"/>
            <a:ext cx="4274428" cy="68619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v</a:t>
            </a:r>
          </a:p>
        </p:txBody>
      </p:sp>
      <p:cxnSp>
        <p:nvCxnSpPr>
          <p:cNvPr id="34" name="Straight Connector 33">
            <a:extLst>
              <a:ext uri="{FF2B5EF4-FFF2-40B4-BE49-F238E27FC236}">
                <a16:creationId xmlns:a16="http://schemas.microsoft.com/office/drawing/2014/main" id="{BC48365A-26CB-404A-B103-57CA1B66A3B3}"/>
              </a:ext>
            </a:extLst>
          </p:cNvPr>
          <p:cNvCxnSpPr>
            <a:cxnSpLocks/>
          </p:cNvCxnSpPr>
          <p:nvPr/>
        </p:nvCxnSpPr>
        <p:spPr>
          <a:xfrm>
            <a:off x="0" y="1768348"/>
            <a:ext cx="6827892" cy="0"/>
          </a:xfrm>
          <a:prstGeom prst="line">
            <a:avLst/>
          </a:prstGeom>
          <a:ln w="19050">
            <a:solidFill>
              <a:srgbClr val="F1C400"/>
            </a:solidFill>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F497BD5F-30AD-5D4A-8D65-C9ED148C9988}"/>
              </a:ext>
            </a:extLst>
          </p:cNvPr>
          <p:cNvSpPr txBox="1"/>
          <p:nvPr/>
        </p:nvSpPr>
        <p:spPr>
          <a:xfrm>
            <a:off x="514345" y="3126482"/>
            <a:ext cx="3512821" cy="400110"/>
          </a:xfrm>
          <a:prstGeom prst="rect">
            <a:avLst/>
          </a:prstGeom>
          <a:noFill/>
        </p:spPr>
        <p:txBody>
          <a:bodyPr wrap="square" rtlCol="0">
            <a:spAutoFit/>
          </a:bodyPr>
          <a:lstStyle/>
          <a:p>
            <a:r>
              <a:rPr lang="en-US" sz="2000" b="1" dirty="0">
                <a:latin typeface="Open Sans" panose="020B0606030504020204" pitchFamily="34" charset="0"/>
                <a:ea typeface="Open Sans" panose="020B0606030504020204" pitchFamily="34" charset="0"/>
                <a:cs typeface="Open Sans" panose="020B0606030504020204" pitchFamily="34" charset="0"/>
              </a:rPr>
              <a:t>CAPSTONE PROJECT</a:t>
            </a:r>
          </a:p>
        </p:txBody>
      </p:sp>
      <p:sp>
        <p:nvSpPr>
          <p:cNvPr id="37" name="Title 1">
            <a:extLst>
              <a:ext uri="{FF2B5EF4-FFF2-40B4-BE49-F238E27FC236}">
                <a16:creationId xmlns:a16="http://schemas.microsoft.com/office/drawing/2014/main" id="{84A552B1-65EE-9949-A4B9-CF86BFFDDA4B}"/>
              </a:ext>
            </a:extLst>
          </p:cNvPr>
          <p:cNvSpPr txBox="1">
            <a:spLocks/>
          </p:cNvSpPr>
          <p:nvPr/>
        </p:nvSpPr>
        <p:spPr>
          <a:xfrm>
            <a:off x="551958" y="5185126"/>
            <a:ext cx="2677510" cy="75245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Open Sans" panose="020B0606030504020204"/>
                <a:ea typeface="+mj-ea"/>
                <a:cs typeface="+mj-cs"/>
              </a:defRPr>
            </a:lvl1pPr>
          </a:lstStyle>
          <a:p>
            <a:r>
              <a:rPr lang="en-IN" sz="2000" b="1">
                <a:latin typeface="+mn-lt"/>
              </a:rPr>
              <a:t>ACCELERATE WHAT MATTERS. NOW.</a:t>
            </a:r>
          </a:p>
        </p:txBody>
      </p:sp>
      <p:sp>
        <p:nvSpPr>
          <p:cNvPr id="39" name="TextBox 38">
            <a:extLst>
              <a:ext uri="{FF2B5EF4-FFF2-40B4-BE49-F238E27FC236}">
                <a16:creationId xmlns:a16="http://schemas.microsoft.com/office/drawing/2014/main" id="{E77403CC-6AE3-0F45-B865-7A9C3F0566BE}"/>
              </a:ext>
            </a:extLst>
          </p:cNvPr>
          <p:cNvSpPr txBox="1"/>
          <p:nvPr/>
        </p:nvSpPr>
        <p:spPr>
          <a:xfrm>
            <a:off x="3151597" y="4737007"/>
            <a:ext cx="1130902" cy="276494"/>
          </a:xfrm>
          <a:prstGeom prst="rect">
            <a:avLst/>
          </a:prstGeom>
          <a:noFill/>
        </p:spPr>
        <p:txBody>
          <a:bodyPr wrap="square" rtlCol="0">
            <a:spAutoFit/>
          </a:bodyPr>
          <a:lstStyle/>
          <a:p>
            <a:r>
              <a:rPr lang="en-US" sz="1200" dirty="0">
                <a:latin typeface="Open Sans" panose="020B0606030504020204" pitchFamily="34" charset="0"/>
                <a:ea typeface="Open Sans" panose="020B0606030504020204" pitchFamily="34" charset="0"/>
                <a:cs typeface="Open Sans" panose="020B0606030504020204" pitchFamily="34" charset="0"/>
              </a:rPr>
              <a:t>August 2021</a:t>
            </a:r>
            <a:endParaRPr lang="en-US" sz="1200" b="1" dirty="0">
              <a:latin typeface="Open Sans" panose="020B0606030504020204" pitchFamily="34" charset="0"/>
              <a:ea typeface="Open Sans" panose="020B0606030504020204" pitchFamily="34" charset="0"/>
              <a:cs typeface="Open Sans" panose="020B0606030504020204" pitchFamily="34" charset="0"/>
            </a:endParaRPr>
          </a:p>
        </p:txBody>
      </p:sp>
      <p:pic>
        <p:nvPicPr>
          <p:cNvPr id="47" name="Picture 46" descr="A group of men playing a game&#10;&#10;Description automatically generated with medium confidence">
            <a:extLst>
              <a:ext uri="{FF2B5EF4-FFF2-40B4-BE49-F238E27FC236}">
                <a16:creationId xmlns:a16="http://schemas.microsoft.com/office/drawing/2014/main" id="{8889C75A-4FAC-D24A-B354-91273BC58466}"/>
              </a:ext>
            </a:extLst>
          </p:cNvPr>
          <p:cNvPicPr>
            <a:picLocks noChangeAspect="1"/>
          </p:cNvPicPr>
          <p:nvPr/>
        </p:nvPicPr>
        <p:blipFill rotWithShape="1">
          <a:blip r:embed="rId10" cstate="hqprint">
            <a:extLst>
              <a:ext uri="{28A0092B-C50C-407E-A947-70E740481C1C}">
                <a14:useLocalDpi xmlns:a14="http://schemas.microsoft.com/office/drawing/2010/main"/>
              </a:ext>
            </a:extLst>
          </a:blip>
          <a:srcRect/>
          <a:stretch/>
        </p:blipFill>
        <p:spPr>
          <a:xfrm>
            <a:off x="6774359" y="5067887"/>
            <a:ext cx="2995117" cy="1799692"/>
          </a:xfrm>
          <a:prstGeom prst="rect">
            <a:avLst/>
          </a:prstGeom>
        </p:spPr>
      </p:pic>
      <p:pic>
        <p:nvPicPr>
          <p:cNvPr id="49" name="Picture 48" descr="A group of people at a table&#10;&#10;Description automatically generated with medium confidence">
            <a:extLst>
              <a:ext uri="{FF2B5EF4-FFF2-40B4-BE49-F238E27FC236}">
                <a16:creationId xmlns:a16="http://schemas.microsoft.com/office/drawing/2014/main" id="{DB1B7CD3-24DE-354E-A3F6-130194B3BED9}"/>
              </a:ext>
            </a:extLst>
          </p:cNvPr>
          <p:cNvPicPr>
            <a:picLocks noChangeAspect="1"/>
          </p:cNvPicPr>
          <p:nvPr/>
        </p:nvPicPr>
        <p:blipFill rotWithShape="1">
          <a:blip r:embed="rId11" cstate="hqprint">
            <a:extLst>
              <a:ext uri="{28A0092B-C50C-407E-A947-70E740481C1C}">
                <a14:useLocalDpi xmlns:a14="http://schemas.microsoft.com/office/drawing/2010/main"/>
              </a:ext>
            </a:extLst>
          </a:blip>
          <a:srcRect/>
          <a:stretch/>
        </p:blipFill>
        <p:spPr>
          <a:xfrm>
            <a:off x="9758596" y="5059088"/>
            <a:ext cx="2507099" cy="1806219"/>
          </a:xfrm>
          <a:prstGeom prst="rect">
            <a:avLst/>
          </a:prstGeom>
        </p:spPr>
      </p:pic>
      <p:pic>
        <p:nvPicPr>
          <p:cNvPr id="60" name="Picture 59" descr="A group of people sitting in a room&#10;&#10;Description automatically generated with medium confidence">
            <a:extLst>
              <a:ext uri="{FF2B5EF4-FFF2-40B4-BE49-F238E27FC236}">
                <a16:creationId xmlns:a16="http://schemas.microsoft.com/office/drawing/2014/main" id="{6C8667C7-D021-FB4D-A519-A19214F450C2}"/>
              </a:ext>
            </a:extLst>
          </p:cNvPr>
          <p:cNvPicPr>
            <a:picLocks noChangeAspect="1"/>
          </p:cNvPicPr>
          <p:nvPr/>
        </p:nvPicPr>
        <p:blipFill rotWithShape="1">
          <a:blip r:embed="rId12" cstate="hqprint">
            <a:extLst>
              <a:ext uri="{28A0092B-C50C-407E-A947-70E740481C1C}">
                <a14:useLocalDpi xmlns:a14="http://schemas.microsoft.com/office/drawing/2010/main"/>
              </a:ext>
            </a:extLst>
          </a:blip>
          <a:srcRect/>
          <a:stretch/>
        </p:blipFill>
        <p:spPr>
          <a:xfrm>
            <a:off x="9761322" y="3504121"/>
            <a:ext cx="2454502" cy="1579669"/>
          </a:xfrm>
          <a:prstGeom prst="rect">
            <a:avLst/>
          </a:prstGeom>
        </p:spPr>
      </p:pic>
      <p:pic>
        <p:nvPicPr>
          <p:cNvPr id="64" name="Picture 63" descr="A picture containing person, indoor&#10;&#10;Description automatically generated">
            <a:extLst>
              <a:ext uri="{FF2B5EF4-FFF2-40B4-BE49-F238E27FC236}">
                <a16:creationId xmlns:a16="http://schemas.microsoft.com/office/drawing/2014/main" id="{EFB2E44F-61DD-0C4C-B0CC-C1A4CB4429F2}"/>
              </a:ext>
            </a:extLst>
          </p:cNvPr>
          <p:cNvPicPr>
            <a:picLocks noChangeAspect="1"/>
          </p:cNvPicPr>
          <p:nvPr/>
        </p:nvPicPr>
        <p:blipFill rotWithShape="1">
          <a:blip r:embed="rId13" cstate="hqprint">
            <a:extLst>
              <a:ext uri="{28A0092B-C50C-407E-A947-70E740481C1C}">
                <a14:useLocalDpi xmlns:a14="http://schemas.microsoft.com/office/drawing/2010/main"/>
              </a:ext>
            </a:extLst>
          </a:blip>
          <a:srcRect/>
          <a:stretch/>
        </p:blipFill>
        <p:spPr>
          <a:xfrm>
            <a:off x="7069476" y="1722604"/>
            <a:ext cx="2686228" cy="1835084"/>
          </a:xfrm>
          <a:prstGeom prst="rect">
            <a:avLst/>
          </a:prstGeom>
        </p:spPr>
      </p:pic>
      <p:pic>
        <p:nvPicPr>
          <p:cNvPr id="70" name="Picture 69" descr="A group of people sitting in chairs&#10;&#10;Description automatically generated with medium confidence">
            <a:extLst>
              <a:ext uri="{FF2B5EF4-FFF2-40B4-BE49-F238E27FC236}">
                <a16:creationId xmlns:a16="http://schemas.microsoft.com/office/drawing/2014/main" id="{F48708C7-F644-C440-95E6-238C70942EB6}"/>
              </a:ext>
            </a:extLst>
          </p:cNvPr>
          <p:cNvPicPr>
            <a:picLocks noChangeAspect="1"/>
          </p:cNvPicPr>
          <p:nvPr/>
        </p:nvPicPr>
        <p:blipFill rotWithShape="1">
          <a:blip r:embed="rId14" cstate="hqprint">
            <a:extLst>
              <a:ext uri="{28A0092B-C50C-407E-A947-70E740481C1C}">
                <a14:useLocalDpi xmlns:a14="http://schemas.microsoft.com/office/drawing/2010/main"/>
              </a:ext>
            </a:extLst>
          </a:blip>
          <a:srcRect/>
          <a:stretch/>
        </p:blipFill>
        <p:spPr>
          <a:xfrm>
            <a:off x="4216592" y="5057641"/>
            <a:ext cx="2599564" cy="1807666"/>
          </a:xfrm>
          <a:prstGeom prst="rect">
            <a:avLst/>
          </a:prstGeom>
        </p:spPr>
      </p:pic>
      <p:cxnSp>
        <p:nvCxnSpPr>
          <p:cNvPr id="35" name="Straight Connector 34">
            <a:extLst>
              <a:ext uri="{FF2B5EF4-FFF2-40B4-BE49-F238E27FC236}">
                <a16:creationId xmlns:a16="http://schemas.microsoft.com/office/drawing/2014/main" id="{3BAA36A8-8DF2-F24E-9CFF-9B67AC3291B8}"/>
              </a:ext>
            </a:extLst>
          </p:cNvPr>
          <p:cNvCxnSpPr>
            <a:cxnSpLocks/>
          </p:cNvCxnSpPr>
          <p:nvPr/>
        </p:nvCxnSpPr>
        <p:spPr>
          <a:xfrm>
            <a:off x="504429" y="5070905"/>
            <a:ext cx="11789140" cy="0"/>
          </a:xfrm>
          <a:prstGeom prst="line">
            <a:avLst/>
          </a:prstGeom>
          <a:ln w="19050">
            <a:solidFill>
              <a:srgbClr val="F1C400"/>
            </a:solidFill>
          </a:ln>
        </p:spPr>
        <p:style>
          <a:lnRef idx="1">
            <a:schemeClr val="accent1"/>
          </a:lnRef>
          <a:fillRef idx="0">
            <a:schemeClr val="accent1"/>
          </a:fillRef>
          <a:effectRef idx="0">
            <a:schemeClr val="accent1"/>
          </a:effectRef>
          <a:fontRef idx="minor">
            <a:schemeClr val="tx1"/>
          </a:fontRef>
        </p:style>
      </p:cxnSp>
      <p:pic>
        <p:nvPicPr>
          <p:cNvPr id="42" name="Picture 41" descr="Logo&#10;&#10;Description automatically generated">
            <a:extLst>
              <a:ext uri="{FF2B5EF4-FFF2-40B4-BE49-F238E27FC236}">
                <a16:creationId xmlns:a16="http://schemas.microsoft.com/office/drawing/2014/main" id="{F5E362A8-1005-421F-AE92-04FC063E709D}"/>
              </a:ext>
            </a:extLst>
          </p:cNvPr>
          <p:cNvPicPr>
            <a:picLocks noChangeAspect="1"/>
          </p:cNvPicPr>
          <p:nvPr/>
        </p:nvPicPr>
        <p:blipFill>
          <a:blip r:embed="rId15">
            <a:extLst>
              <a:ext uri="{28A0092B-C50C-407E-A947-70E740481C1C}">
                <a14:useLocalDpi xmlns:a14="http://schemas.microsoft.com/office/drawing/2010/main"/>
              </a:ext>
            </a:extLst>
          </a:blip>
          <a:stretch>
            <a:fillRect/>
          </a:stretch>
        </p:blipFill>
        <p:spPr>
          <a:xfrm>
            <a:off x="397193" y="280162"/>
            <a:ext cx="1493520" cy="858345"/>
          </a:xfrm>
          <a:prstGeom prst="rect">
            <a:avLst/>
          </a:prstGeom>
        </p:spPr>
      </p:pic>
      <p:pic>
        <p:nvPicPr>
          <p:cNvPr id="32" name="Picture 31">
            <a:extLst>
              <a:ext uri="{FF2B5EF4-FFF2-40B4-BE49-F238E27FC236}">
                <a16:creationId xmlns:a16="http://schemas.microsoft.com/office/drawing/2014/main" id="{57746450-540C-4339-A723-3941BA36A32D}"/>
              </a:ext>
            </a:extLst>
          </p:cNvPr>
          <p:cNvPicPr>
            <a:picLocks noChangeAspect="1"/>
          </p:cNvPicPr>
          <p:nvPr/>
        </p:nvPicPr>
        <p:blipFill>
          <a:blip r:embed="rId16" cstate="hqprint">
            <a:extLst>
              <a:ext uri="{28A0092B-C50C-407E-A947-70E740481C1C}">
                <a14:useLocalDpi xmlns:a14="http://schemas.microsoft.com/office/drawing/2010/main"/>
              </a:ext>
            </a:extLst>
          </a:blip>
          <a:stretch>
            <a:fillRect/>
          </a:stretch>
        </p:blipFill>
        <p:spPr>
          <a:xfrm>
            <a:off x="7021272" y="-34939"/>
            <a:ext cx="3093543" cy="1778683"/>
          </a:xfrm>
          <a:prstGeom prst="rect">
            <a:avLst/>
          </a:prstGeom>
        </p:spPr>
      </p:pic>
      <p:pic>
        <p:nvPicPr>
          <p:cNvPr id="33" name="Picture 32">
            <a:extLst>
              <a:ext uri="{FF2B5EF4-FFF2-40B4-BE49-F238E27FC236}">
                <a16:creationId xmlns:a16="http://schemas.microsoft.com/office/drawing/2014/main" id="{84690432-A975-42EA-BC15-F97ED1697C97}"/>
              </a:ext>
            </a:extLst>
          </p:cNvPr>
          <p:cNvPicPr>
            <a:picLocks noChangeAspect="1"/>
          </p:cNvPicPr>
          <p:nvPr/>
        </p:nvPicPr>
        <p:blipFill>
          <a:blip r:embed="rId17" cstate="hqprint">
            <a:extLst>
              <a:ext uri="{28A0092B-C50C-407E-A947-70E740481C1C}">
                <a14:useLocalDpi xmlns:a14="http://schemas.microsoft.com/office/drawing/2010/main"/>
              </a:ext>
            </a:extLst>
          </a:blip>
          <a:stretch>
            <a:fillRect/>
          </a:stretch>
        </p:blipFill>
        <p:spPr>
          <a:xfrm>
            <a:off x="9750265" y="-1"/>
            <a:ext cx="2454502" cy="3543751"/>
          </a:xfrm>
          <a:prstGeom prst="rect">
            <a:avLst/>
          </a:prstGeom>
        </p:spPr>
      </p:pic>
      <p:sp>
        <p:nvSpPr>
          <p:cNvPr id="29" name="TextBox 28">
            <a:extLst>
              <a:ext uri="{FF2B5EF4-FFF2-40B4-BE49-F238E27FC236}">
                <a16:creationId xmlns:a16="http://schemas.microsoft.com/office/drawing/2014/main" id="{8CEC1C0E-F948-4498-8DB1-DEA56F839C4C}"/>
              </a:ext>
            </a:extLst>
          </p:cNvPr>
          <p:cNvSpPr txBox="1"/>
          <p:nvPr/>
        </p:nvSpPr>
        <p:spPr>
          <a:xfrm>
            <a:off x="504429" y="3534051"/>
            <a:ext cx="2107042" cy="369332"/>
          </a:xfrm>
          <a:prstGeom prst="rect">
            <a:avLst/>
          </a:prstGeom>
          <a:noFill/>
        </p:spPr>
        <p:txBody>
          <a:bodyPr wrap="square" rtlCol="0">
            <a:spAutoFit/>
          </a:bodyPr>
          <a:lstStyle/>
          <a:p>
            <a:r>
              <a:rPr lang="en-US" b="1" dirty="0">
                <a:latin typeface="+mj-lt"/>
                <a:ea typeface="Open Sans" panose="020B0606030504020204" pitchFamily="34" charset="0"/>
                <a:cs typeface="Open Sans" panose="020B0606030504020204" pitchFamily="34" charset="0"/>
              </a:rPr>
              <a:t>(DIGITAL ANALYTICS)</a:t>
            </a:r>
          </a:p>
        </p:txBody>
      </p:sp>
      <p:sp>
        <p:nvSpPr>
          <p:cNvPr id="31" name="TextBox 30">
            <a:extLst>
              <a:ext uri="{FF2B5EF4-FFF2-40B4-BE49-F238E27FC236}">
                <a16:creationId xmlns:a16="http://schemas.microsoft.com/office/drawing/2014/main" id="{906B3DAF-6626-4F05-99FC-B0504E62319E}"/>
              </a:ext>
            </a:extLst>
          </p:cNvPr>
          <p:cNvSpPr txBox="1"/>
          <p:nvPr/>
        </p:nvSpPr>
        <p:spPr>
          <a:xfrm>
            <a:off x="504429" y="1930314"/>
            <a:ext cx="3068846" cy="1200329"/>
          </a:xfrm>
          <a:prstGeom prst="rect">
            <a:avLst/>
          </a:prstGeom>
          <a:noFill/>
        </p:spPr>
        <p:txBody>
          <a:bodyPr wrap="square">
            <a:spAutoFit/>
          </a:bodyPr>
          <a:lstStyle/>
          <a:p>
            <a:r>
              <a:rPr lang="en-US" sz="3600" b="1" dirty="0">
                <a:latin typeface="Aharoni" panose="02010803020104030203" pitchFamily="2" charset="-79"/>
                <a:ea typeface="Open Sans" panose="020B0606030504020204" pitchFamily="34" charset="0"/>
                <a:cs typeface="Aharoni" panose="02010803020104030203" pitchFamily="2" charset="-79"/>
              </a:rPr>
              <a:t>Infrasoft Technologies</a:t>
            </a:r>
          </a:p>
        </p:txBody>
      </p:sp>
    </p:spTree>
    <p:extLst>
      <p:ext uri="{BB962C8B-B14F-4D97-AF65-F5344CB8AC3E}">
        <p14:creationId xmlns:p14="http://schemas.microsoft.com/office/powerpoint/2010/main" val="16458822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Logo&#10;&#10;Description automatically generated">
            <a:extLst>
              <a:ext uri="{FF2B5EF4-FFF2-40B4-BE49-F238E27FC236}">
                <a16:creationId xmlns:a16="http://schemas.microsoft.com/office/drawing/2014/main" id="{E8B3833B-7FC8-D34D-A4A2-02908D8FD061}"/>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97193" y="280162"/>
            <a:ext cx="1493520" cy="858345"/>
          </a:xfrm>
          <a:prstGeom prst="rect">
            <a:avLst/>
          </a:prstGeom>
        </p:spPr>
      </p:pic>
      <p:sp>
        <p:nvSpPr>
          <p:cNvPr id="15" name="Title 2">
            <a:extLst>
              <a:ext uri="{FF2B5EF4-FFF2-40B4-BE49-F238E27FC236}">
                <a16:creationId xmlns:a16="http://schemas.microsoft.com/office/drawing/2014/main" id="{AB735A49-3196-4E48-A210-E5E147F7867E}"/>
              </a:ext>
            </a:extLst>
          </p:cNvPr>
          <p:cNvSpPr txBox="1">
            <a:spLocks/>
          </p:cNvSpPr>
          <p:nvPr/>
        </p:nvSpPr>
        <p:spPr>
          <a:xfrm>
            <a:off x="2169492" y="451210"/>
            <a:ext cx="7371664" cy="455852"/>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Open Sans" panose="020B0606030504020204"/>
                <a:ea typeface="+mj-ea"/>
                <a:cs typeface="+mj-cs"/>
              </a:defRPr>
            </a:lvl1pPr>
          </a:lstStyle>
          <a:p>
            <a:r>
              <a:rPr lang="en-US" sz="2800" b="1"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Segment – 3 </a:t>
            </a:r>
          </a:p>
        </p:txBody>
      </p:sp>
      <p:sp>
        <p:nvSpPr>
          <p:cNvPr id="28" name="Rectangle 27">
            <a:extLst>
              <a:ext uri="{FF2B5EF4-FFF2-40B4-BE49-F238E27FC236}">
                <a16:creationId xmlns:a16="http://schemas.microsoft.com/office/drawing/2014/main" id="{A25A89AE-721C-7B4F-880B-C700FA1E0234}"/>
              </a:ext>
            </a:extLst>
          </p:cNvPr>
          <p:cNvSpPr/>
          <p:nvPr/>
        </p:nvSpPr>
        <p:spPr>
          <a:xfrm>
            <a:off x="1936703" y="451210"/>
            <a:ext cx="67483" cy="455852"/>
          </a:xfrm>
          <a:prstGeom prst="rect">
            <a:avLst/>
          </a:prstGeom>
          <a:solidFill>
            <a:srgbClr val="29B9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8E1B1054-9C0E-40C0-A1AB-61B4C18AB420}"/>
              </a:ext>
            </a:extLst>
          </p:cNvPr>
          <p:cNvSpPr txBox="1"/>
          <p:nvPr/>
        </p:nvSpPr>
        <p:spPr>
          <a:xfrm>
            <a:off x="4531360" y="494470"/>
            <a:ext cx="7152640" cy="646331"/>
          </a:xfrm>
          <a:prstGeom prst="rect">
            <a:avLst/>
          </a:prstGeom>
          <a:noFill/>
        </p:spPr>
        <p:txBody>
          <a:bodyPr wrap="square">
            <a:spAutoFit/>
          </a:bodyPr>
          <a:lstStyle/>
          <a:p>
            <a:r>
              <a:rPr lang="en-US" sz="1800" b="1" kern="1200" dirty="0">
                <a:solidFill>
                  <a:schemeClr val="tx1">
                    <a:lumMod val="65000"/>
                    <a:lumOff val="35000"/>
                  </a:schemeClr>
                </a:solidFill>
                <a:latin typeface="+mn-lt"/>
                <a:ea typeface="+mn-ea"/>
                <a:cs typeface="+mn-cs"/>
              </a:rPr>
              <a:t>(How many users reached to the cart review page after adding the product into the bag and visited at least one page in between?</a:t>
            </a:r>
            <a:r>
              <a:rPr lang="en-IN" b="1" dirty="0">
                <a:solidFill>
                  <a:schemeClr val="tx1">
                    <a:lumMod val="65000"/>
                    <a:lumOff val="35000"/>
                  </a:schemeClr>
                </a:solidFill>
              </a:rPr>
              <a:t>)</a:t>
            </a:r>
            <a:endParaRPr lang="en-IN" sz="1800" b="1" kern="1200" dirty="0">
              <a:solidFill>
                <a:schemeClr val="tx1">
                  <a:lumMod val="65000"/>
                  <a:lumOff val="35000"/>
                </a:schemeClr>
              </a:solidFill>
              <a:latin typeface="+mn-lt"/>
              <a:ea typeface="+mn-ea"/>
              <a:cs typeface="+mn-cs"/>
            </a:endParaRPr>
          </a:p>
        </p:txBody>
      </p:sp>
      <p:pic>
        <p:nvPicPr>
          <p:cNvPr id="3" name="Picture 2" descr="A screenshot of a computer&#10;&#10;Description automatically generated with medium confidence">
            <a:extLst>
              <a:ext uri="{FF2B5EF4-FFF2-40B4-BE49-F238E27FC236}">
                <a16:creationId xmlns:a16="http://schemas.microsoft.com/office/drawing/2014/main" id="{DAC23593-46DD-43D8-9CAD-19956AA8ACE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70" y="1361871"/>
            <a:ext cx="12194470" cy="5058555"/>
          </a:xfrm>
          <a:prstGeom prst="rect">
            <a:avLst/>
          </a:prstGeom>
        </p:spPr>
      </p:pic>
    </p:spTree>
    <p:extLst>
      <p:ext uri="{BB962C8B-B14F-4D97-AF65-F5344CB8AC3E}">
        <p14:creationId xmlns:p14="http://schemas.microsoft.com/office/powerpoint/2010/main" val="19605301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Logo&#10;&#10;Description automatically generated">
            <a:extLst>
              <a:ext uri="{FF2B5EF4-FFF2-40B4-BE49-F238E27FC236}">
                <a16:creationId xmlns:a16="http://schemas.microsoft.com/office/drawing/2014/main" id="{E8B3833B-7FC8-D34D-A4A2-02908D8FD061}"/>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97193" y="280162"/>
            <a:ext cx="1493520" cy="858345"/>
          </a:xfrm>
          <a:prstGeom prst="rect">
            <a:avLst/>
          </a:prstGeom>
        </p:spPr>
      </p:pic>
      <p:sp>
        <p:nvSpPr>
          <p:cNvPr id="15" name="Title 2">
            <a:extLst>
              <a:ext uri="{FF2B5EF4-FFF2-40B4-BE49-F238E27FC236}">
                <a16:creationId xmlns:a16="http://schemas.microsoft.com/office/drawing/2014/main" id="{AB735A49-3196-4E48-A210-E5E147F7867E}"/>
              </a:ext>
            </a:extLst>
          </p:cNvPr>
          <p:cNvSpPr txBox="1">
            <a:spLocks/>
          </p:cNvSpPr>
          <p:nvPr/>
        </p:nvSpPr>
        <p:spPr>
          <a:xfrm>
            <a:off x="2169492" y="451210"/>
            <a:ext cx="7371664" cy="455852"/>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Open Sans" panose="020B0606030504020204"/>
                <a:ea typeface="+mj-ea"/>
                <a:cs typeface="+mj-cs"/>
              </a:defRPr>
            </a:lvl1pPr>
          </a:lstStyle>
          <a:p>
            <a:r>
              <a:rPr lang="en-US" sz="2800" b="1"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Segment – 4 </a:t>
            </a:r>
          </a:p>
        </p:txBody>
      </p:sp>
      <p:sp>
        <p:nvSpPr>
          <p:cNvPr id="28" name="Rectangle 27">
            <a:extLst>
              <a:ext uri="{FF2B5EF4-FFF2-40B4-BE49-F238E27FC236}">
                <a16:creationId xmlns:a16="http://schemas.microsoft.com/office/drawing/2014/main" id="{A25A89AE-721C-7B4F-880B-C700FA1E0234}"/>
              </a:ext>
            </a:extLst>
          </p:cNvPr>
          <p:cNvSpPr/>
          <p:nvPr/>
        </p:nvSpPr>
        <p:spPr>
          <a:xfrm>
            <a:off x="1936703" y="451210"/>
            <a:ext cx="67483" cy="455852"/>
          </a:xfrm>
          <a:prstGeom prst="rect">
            <a:avLst/>
          </a:prstGeom>
          <a:solidFill>
            <a:srgbClr val="29B9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8E1B1054-9C0E-40C0-A1AB-61B4C18AB420}"/>
              </a:ext>
            </a:extLst>
          </p:cNvPr>
          <p:cNvSpPr txBox="1"/>
          <p:nvPr/>
        </p:nvSpPr>
        <p:spPr>
          <a:xfrm>
            <a:off x="4531360" y="494470"/>
            <a:ext cx="7533640" cy="923330"/>
          </a:xfrm>
          <a:prstGeom prst="rect">
            <a:avLst/>
          </a:prstGeom>
          <a:noFill/>
        </p:spPr>
        <p:txBody>
          <a:bodyPr wrap="square">
            <a:spAutoFit/>
          </a:bodyPr>
          <a:lstStyle/>
          <a:p>
            <a:r>
              <a:rPr lang="en-US" sz="1800" b="1" kern="1200" dirty="0">
                <a:solidFill>
                  <a:schemeClr val="tx1">
                    <a:lumMod val="65000"/>
                    <a:lumOff val="35000"/>
                  </a:schemeClr>
                </a:solidFill>
                <a:latin typeface="+mn-lt"/>
                <a:ea typeface="+mn-ea"/>
                <a:cs typeface="+mn-cs"/>
              </a:rPr>
              <a:t>(How many visitors (monthly trended view) purchased from the site during </a:t>
            </a:r>
            <a:r>
              <a:rPr lang="en-US" sz="1800" b="1" dirty="0">
                <a:solidFill>
                  <a:schemeClr val="tx1">
                    <a:lumMod val="65000"/>
                    <a:lumOff val="35000"/>
                  </a:schemeClr>
                </a:solidFill>
              </a:rPr>
              <a:t>J</a:t>
            </a:r>
            <a:r>
              <a:rPr lang="en-US" sz="1800" b="1" kern="1200" dirty="0">
                <a:solidFill>
                  <a:schemeClr val="tx1">
                    <a:lumMod val="65000"/>
                    <a:lumOff val="35000"/>
                  </a:schemeClr>
                </a:solidFill>
                <a:latin typeface="+mn-lt"/>
                <a:ea typeface="+mn-ea"/>
                <a:cs typeface="+mn-cs"/>
              </a:rPr>
              <a:t>an – oct’20 and again made a purchase in the holiday season (</a:t>
            </a:r>
            <a:r>
              <a:rPr lang="en-US" sz="1800" b="1" dirty="0">
                <a:solidFill>
                  <a:schemeClr val="tx1">
                    <a:lumMod val="65000"/>
                    <a:lumOff val="35000"/>
                  </a:schemeClr>
                </a:solidFill>
              </a:rPr>
              <a:t>N</a:t>
            </a:r>
            <a:r>
              <a:rPr lang="en-US" sz="1800" b="1" kern="1200" dirty="0">
                <a:solidFill>
                  <a:schemeClr val="tx1">
                    <a:lumMod val="65000"/>
                    <a:lumOff val="35000"/>
                  </a:schemeClr>
                </a:solidFill>
                <a:latin typeface="+mn-lt"/>
                <a:ea typeface="+mn-ea"/>
                <a:cs typeface="+mn-cs"/>
              </a:rPr>
              <a:t>ov – dec’20).</a:t>
            </a:r>
            <a:endParaRPr lang="en-IN" sz="1800" b="1" kern="1200" dirty="0">
              <a:solidFill>
                <a:schemeClr val="tx1">
                  <a:lumMod val="65000"/>
                  <a:lumOff val="35000"/>
                </a:schemeClr>
              </a:solidFill>
              <a:latin typeface="+mn-lt"/>
              <a:ea typeface="+mn-ea"/>
              <a:cs typeface="+mn-cs"/>
            </a:endParaRPr>
          </a:p>
          <a:p>
            <a:pPr lvl="0"/>
            <a:endParaRPr lang="en-IN" sz="1800" b="1" kern="1200" dirty="0">
              <a:solidFill>
                <a:schemeClr val="tx1">
                  <a:lumMod val="65000"/>
                  <a:lumOff val="35000"/>
                </a:schemeClr>
              </a:solidFill>
              <a:latin typeface="+mn-lt"/>
              <a:ea typeface="+mn-ea"/>
              <a:cs typeface="+mn-cs"/>
            </a:endParaRPr>
          </a:p>
        </p:txBody>
      </p:sp>
      <p:pic>
        <p:nvPicPr>
          <p:cNvPr id="3" name="Picture 2">
            <a:extLst>
              <a:ext uri="{FF2B5EF4-FFF2-40B4-BE49-F238E27FC236}">
                <a16:creationId xmlns:a16="http://schemas.microsoft.com/office/drawing/2014/main" id="{0D045C77-BF64-433E-86D5-80FC763D921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6600" y="1239428"/>
            <a:ext cx="10718800" cy="5338410"/>
          </a:xfrm>
          <a:prstGeom prst="rect">
            <a:avLst/>
          </a:prstGeom>
        </p:spPr>
      </p:pic>
    </p:spTree>
    <p:extLst>
      <p:ext uri="{BB962C8B-B14F-4D97-AF65-F5344CB8AC3E}">
        <p14:creationId xmlns:p14="http://schemas.microsoft.com/office/powerpoint/2010/main" val="339885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Logo&#10;&#10;Description automatically generated">
            <a:extLst>
              <a:ext uri="{FF2B5EF4-FFF2-40B4-BE49-F238E27FC236}">
                <a16:creationId xmlns:a16="http://schemas.microsoft.com/office/drawing/2014/main" id="{E8B3833B-7FC8-D34D-A4A2-02908D8FD061}"/>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97193" y="280162"/>
            <a:ext cx="1493520" cy="858345"/>
          </a:xfrm>
          <a:prstGeom prst="rect">
            <a:avLst/>
          </a:prstGeom>
        </p:spPr>
      </p:pic>
      <p:sp>
        <p:nvSpPr>
          <p:cNvPr id="15" name="Title 2">
            <a:extLst>
              <a:ext uri="{FF2B5EF4-FFF2-40B4-BE49-F238E27FC236}">
                <a16:creationId xmlns:a16="http://schemas.microsoft.com/office/drawing/2014/main" id="{AB735A49-3196-4E48-A210-E5E147F7867E}"/>
              </a:ext>
            </a:extLst>
          </p:cNvPr>
          <p:cNvSpPr txBox="1">
            <a:spLocks/>
          </p:cNvSpPr>
          <p:nvPr/>
        </p:nvSpPr>
        <p:spPr>
          <a:xfrm>
            <a:off x="2169492" y="451210"/>
            <a:ext cx="7371664" cy="455852"/>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Open Sans" panose="020B0606030504020204"/>
                <a:ea typeface="+mj-ea"/>
                <a:cs typeface="+mj-cs"/>
              </a:defRPr>
            </a:lvl1pPr>
          </a:lstStyle>
          <a:p>
            <a:r>
              <a:rPr lang="en-US" sz="2800" b="1"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Segment – 5</a:t>
            </a:r>
          </a:p>
        </p:txBody>
      </p:sp>
      <p:sp>
        <p:nvSpPr>
          <p:cNvPr id="28" name="Rectangle 27">
            <a:extLst>
              <a:ext uri="{FF2B5EF4-FFF2-40B4-BE49-F238E27FC236}">
                <a16:creationId xmlns:a16="http://schemas.microsoft.com/office/drawing/2014/main" id="{A25A89AE-721C-7B4F-880B-C700FA1E0234}"/>
              </a:ext>
            </a:extLst>
          </p:cNvPr>
          <p:cNvSpPr/>
          <p:nvPr/>
        </p:nvSpPr>
        <p:spPr>
          <a:xfrm>
            <a:off x="1936703" y="451210"/>
            <a:ext cx="67483" cy="455852"/>
          </a:xfrm>
          <a:prstGeom prst="rect">
            <a:avLst/>
          </a:prstGeom>
          <a:solidFill>
            <a:srgbClr val="29B9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CD39A83-3E74-4F2B-87E7-1FA74407B54D}"/>
              </a:ext>
            </a:extLst>
          </p:cNvPr>
          <p:cNvSpPr txBox="1"/>
          <p:nvPr/>
        </p:nvSpPr>
        <p:spPr>
          <a:xfrm>
            <a:off x="4490628" y="494470"/>
            <a:ext cx="7304179" cy="369332"/>
          </a:xfrm>
          <a:prstGeom prst="rect">
            <a:avLst/>
          </a:prstGeom>
          <a:noFill/>
        </p:spPr>
        <p:txBody>
          <a:bodyPr wrap="square">
            <a:spAutoFit/>
          </a:bodyPr>
          <a:lstStyle/>
          <a:p>
            <a:pPr lvl="0"/>
            <a:r>
              <a:rPr lang="en-US" sz="1800" b="1" kern="1200" dirty="0">
                <a:solidFill>
                  <a:schemeClr val="tx1">
                    <a:lumMod val="65000"/>
                    <a:lumOff val="35000"/>
                  </a:schemeClr>
                </a:solidFill>
                <a:latin typeface="+mn-lt"/>
                <a:ea typeface="+mn-ea"/>
                <a:cs typeface="+mn-cs"/>
              </a:rPr>
              <a:t>(How many visitors have placed order for the first time on site in sep’21?)</a:t>
            </a:r>
            <a:endParaRPr lang="en-IN" sz="1800" b="1" kern="1200" dirty="0">
              <a:solidFill>
                <a:schemeClr val="tx1">
                  <a:lumMod val="65000"/>
                  <a:lumOff val="35000"/>
                </a:schemeClr>
              </a:solidFill>
              <a:latin typeface="+mn-lt"/>
              <a:ea typeface="+mn-ea"/>
              <a:cs typeface="+mn-cs"/>
            </a:endParaRPr>
          </a:p>
        </p:txBody>
      </p:sp>
      <p:pic>
        <p:nvPicPr>
          <p:cNvPr id="7" name="Picture 6" descr="Graphical user interface, application, Teams&#10;&#10;Description automatically generated">
            <a:extLst>
              <a:ext uri="{FF2B5EF4-FFF2-40B4-BE49-F238E27FC236}">
                <a16:creationId xmlns:a16="http://schemas.microsoft.com/office/drawing/2014/main" id="{368C96F3-462D-42AC-91A5-3E9020227B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6949" y="1756938"/>
            <a:ext cx="11758102" cy="3344123"/>
          </a:xfrm>
          <a:prstGeom prst="rect">
            <a:avLst/>
          </a:prstGeom>
        </p:spPr>
      </p:pic>
    </p:spTree>
    <p:extLst>
      <p:ext uri="{BB962C8B-B14F-4D97-AF65-F5344CB8AC3E}">
        <p14:creationId xmlns:p14="http://schemas.microsoft.com/office/powerpoint/2010/main" val="16172427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Logo&#10;&#10;Description automatically generated">
            <a:extLst>
              <a:ext uri="{FF2B5EF4-FFF2-40B4-BE49-F238E27FC236}">
                <a16:creationId xmlns:a16="http://schemas.microsoft.com/office/drawing/2014/main" id="{E8B3833B-7FC8-D34D-A4A2-02908D8FD061}"/>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97193" y="280162"/>
            <a:ext cx="1493520" cy="858345"/>
          </a:xfrm>
          <a:prstGeom prst="rect">
            <a:avLst/>
          </a:prstGeom>
        </p:spPr>
      </p:pic>
      <p:sp>
        <p:nvSpPr>
          <p:cNvPr id="15" name="Title 2">
            <a:extLst>
              <a:ext uri="{FF2B5EF4-FFF2-40B4-BE49-F238E27FC236}">
                <a16:creationId xmlns:a16="http://schemas.microsoft.com/office/drawing/2014/main" id="{AB735A49-3196-4E48-A210-E5E147F7867E}"/>
              </a:ext>
            </a:extLst>
          </p:cNvPr>
          <p:cNvSpPr txBox="1">
            <a:spLocks/>
          </p:cNvSpPr>
          <p:nvPr/>
        </p:nvSpPr>
        <p:spPr>
          <a:xfrm>
            <a:off x="2169492" y="451210"/>
            <a:ext cx="7371664" cy="455852"/>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Open Sans" panose="020B0606030504020204"/>
                <a:ea typeface="+mj-ea"/>
                <a:cs typeface="+mj-cs"/>
              </a:defRPr>
            </a:lvl1pPr>
          </a:lstStyle>
          <a:p>
            <a:r>
              <a:rPr lang="en-US" sz="2800" b="1"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Segment – 6</a:t>
            </a:r>
          </a:p>
        </p:txBody>
      </p:sp>
      <p:sp>
        <p:nvSpPr>
          <p:cNvPr id="28" name="Rectangle 27">
            <a:extLst>
              <a:ext uri="{FF2B5EF4-FFF2-40B4-BE49-F238E27FC236}">
                <a16:creationId xmlns:a16="http://schemas.microsoft.com/office/drawing/2014/main" id="{A25A89AE-721C-7B4F-880B-C700FA1E0234}"/>
              </a:ext>
            </a:extLst>
          </p:cNvPr>
          <p:cNvSpPr/>
          <p:nvPr/>
        </p:nvSpPr>
        <p:spPr>
          <a:xfrm>
            <a:off x="1936703" y="451210"/>
            <a:ext cx="67483" cy="455852"/>
          </a:xfrm>
          <a:prstGeom prst="rect">
            <a:avLst/>
          </a:prstGeom>
          <a:solidFill>
            <a:srgbClr val="29B9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2EBC15F4-63F8-4009-B51D-A98154C1F738}"/>
              </a:ext>
            </a:extLst>
          </p:cNvPr>
          <p:cNvSpPr txBox="1"/>
          <p:nvPr/>
        </p:nvSpPr>
        <p:spPr>
          <a:xfrm>
            <a:off x="4330700" y="476203"/>
            <a:ext cx="7658100" cy="646331"/>
          </a:xfrm>
          <a:prstGeom prst="rect">
            <a:avLst/>
          </a:prstGeom>
          <a:noFill/>
        </p:spPr>
        <p:txBody>
          <a:bodyPr wrap="square">
            <a:spAutoFit/>
          </a:bodyPr>
          <a:lstStyle/>
          <a:p>
            <a:pPr lvl="0" algn="ctr"/>
            <a:r>
              <a:rPr lang="en-US" sz="1800" b="1" kern="1200" dirty="0">
                <a:solidFill>
                  <a:schemeClr val="tx1">
                    <a:lumMod val="65000"/>
                    <a:lumOff val="35000"/>
                  </a:schemeClr>
                </a:solidFill>
                <a:latin typeface="+mn-lt"/>
                <a:ea typeface="+mn-ea"/>
                <a:cs typeface="+mn-cs"/>
              </a:rPr>
              <a:t>(Visits where a user followed the path homepage </a:t>
            </a:r>
            <a:r>
              <a:rPr lang="en-US" sz="1800" b="1" kern="1200" dirty="0">
                <a:solidFill>
                  <a:schemeClr val="tx1">
                    <a:lumMod val="65000"/>
                    <a:lumOff val="35000"/>
                  </a:schemeClr>
                </a:solidFill>
                <a:latin typeface="+mn-lt"/>
                <a:ea typeface="+mn-ea"/>
                <a:cs typeface="+mn-cs"/>
                <a:sym typeface="Wingdings" panose="05000000000000000000" pitchFamily="2" charset="2"/>
              </a:rPr>
              <a:t></a:t>
            </a:r>
            <a:r>
              <a:rPr lang="en-US" sz="1800" b="1" kern="1200" dirty="0">
                <a:solidFill>
                  <a:schemeClr val="tx1">
                    <a:lumMod val="65000"/>
                    <a:lumOff val="35000"/>
                  </a:schemeClr>
                </a:solidFill>
                <a:latin typeface="+mn-lt"/>
                <a:ea typeface="+mn-ea"/>
                <a:cs typeface="+mn-cs"/>
              </a:rPr>
              <a:t>product page</a:t>
            </a:r>
            <a:r>
              <a:rPr lang="en-US" sz="1800" b="1" kern="1200" dirty="0">
                <a:solidFill>
                  <a:schemeClr val="tx1">
                    <a:lumMod val="65000"/>
                    <a:lumOff val="35000"/>
                  </a:schemeClr>
                </a:solidFill>
                <a:latin typeface="+mn-lt"/>
                <a:ea typeface="+mn-ea"/>
                <a:cs typeface="+mn-cs"/>
                <a:sym typeface="Wingdings" panose="05000000000000000000" pitchFamily="2" charset="2"/>
              </a:rPr>
              <a:t></a:t>
            </a:r>
            <a:r>
              <a:rPr lang="en-US" sz="1800" b="1" kern="1200" dirty="0">
                <a:solidFill>
                  <a:schemeClr val="tx1">
                    <a:lumMod val="65000"/>
                    <a:lumOff val="35000"/>
                  </a:schemeClr>
                </a:solidFill>
                <a:latin typeface="+mn-lt"/>
                <a:ea typeface="+mn-ea"/>
                <a:cs typeface="+mn-cs"/>
              </a:rPr>
              <a:t> cart page but did not place an order.)</a:t>
            </a:r>
            <a:endParaRPr lang="en-IN" sz="1800" b="1" kern="1200" dirty="0">
              <a:solidFill>
                <a:schemeClr val="tx1">
                  <a:lumMod val="65000"/>
                  <a:lumOff val="35000"/>
                </a:schemeClr>
              </a:solidFill>
              <a:latin typeface="+mn-lt"/>
              <a:ea typeface="+mn-ea"/>
              <a:cs typeface="+mn-cs"/>
            </a:endParaRPr>
          </a:p>
        </p:txBody>
      </p:sp>
      <p:pic>
        <p:nvPicPr>
          <p:cNvPr id="3" name="Picture 2" descr="A screenshot of a computer&#10;&#10;Description automatically generated">
            <a:extLst>
              <a:ext uri="{FF2B5EF4-FFF2-40B4-BE49-F238E27FC236}">
                <a16:creationId xmlns:a16="http://schemas.microsoft.com/office/drawing/2014/main" id="{400CFD55-9E22-48BF-8FF2-A0DC71EFF6B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9806" y="1163500"/>
            <a:ext cx="10872387" cy="5637534"/>
          </a:xfrm>
          <a:prstGeom prst="rect">
            <a:avLst/>
          </a:prstGeom>
        </p:spPr>
      </p:pic>
    </p:spTree>
    <p:extLst>
      <p:ext uri="{BB962C8B-B14F-4D97-AF65-F5344CB8AC3E}">
        <p14:creationId xmlns:p14="http://schemas.microsoft.com/office/powerpoint/2010/main" val="7673916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29B984"/>
        </a:solidFill>
        <a:effectLst/>
      </p:bgPr>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686FBD2F-CB41-4FB7-A6CA-9C937696CF8C}"/>
              </a:ext>
            </a:extLst>
          </p:cNvPr>
          <p:cNvSpPr txBox="1">
            <a:spLocks/>
          </p:cNvSpPr>
          <p:nvPr/>
        </p:nvSpPr>
        <p:spPr>
          <a:xfrm>
            <a:off x="4918841" y="4298680"/>
            <a:ext cx="6905295" cy="1902994"/>
          </a:xfrm>
          <a:prstGeom prst="rect">
            <a:avLst/>
          </a:prstGeom>
        </p:spPr>
        <p:txBody>
          <a:bodyPr anchor="ctr" anchorCtr="0"/>
          <a:lstStyle>
            <a:lvl1pPr algn="ctr" defTabSz="457200" rtl="0" eaLnBrk="1" latinLnBrk="0" hangingPunct="1">
              <a:spcBef>
                <a:spcPct val="0"/>
              </a:spcBef>
              <a:buNone/>
              <a:defRPr sz="4400" kern="1200">
                <a:solidFill>
                  <a:schemeClr val="tx1"/>
                </a:solidFill>
                <a:latin typeface="+mj-lt"/>
                <a:ea typeface="+mj-ea"/>
                <a:cs typeface="+mj-cs"/>
              </a:defRPr>
            </a:lvl1pPr>
          </a:lstStyle>
          <a:p>
            <a:pPr algn="r" defTabSz="406370">
              <a:defRPr/>
            </a:pPr>
            <a:r>
              <a:rPr lang="en-GB" sz="3200" b="1" dirty="0">
                <a:solidFill>
                  <a:srgbClr val="29B984"/>
                </a:solidFill>
                <a:latin typeface="Open Sans Light" panose="020B0306030504020204" pitchFamily="34" charset="0"/>
                <a:ea typeface="Open Sans Light" panose="020B0306030504020204" pitchFamily="34" charset="0"/>
                <a:cs typeface="Open Sans Light" panose="020B0306030504020204" pitchFamily="34" charset="0"/>
              </a:rPr>
              <a:t>LET’S BUILD SOMETHING </a:t>
            </a:r>
          </a:p>
          <a:p>
            <a:pPr algn="r" defTabSz="406370">
              <a:defRPr/>
            </a:pPr>
            <a:r>
              <a:rPr lang="en-GB" sz="3200" b="1" dirty="0">
                <a:solidFill>
                  <a:srgbClr val="29B984"/>
                </a:solidFill>
                <a:latin typeface="Open Sans Light" panose="020B0306030504020204" pitchFamily="34" charset="0"/>
                <a:ea typeface="Open Sans Light" panose="020B0306030504020204" pitchFamily="34" charset="0"/>
                <a:cs typeface="Open Sans Light" panose="020B0306030504020204" pitchFamily="34" charset="0"/>
              </a:rPr>
              <a:t>AMAZING TOGETHER…</a:t>
            </a:r>
          </a:p>
        </p:txBody>
      </p:sp>
      <p:sp>
        <p:nvSpPr>
          <p:cNvPr id="6" name="Parallelogram 5">
            <a:extLst>
              <a:ext uri="{FF2B5EF4-FFF2-40B4-BE49-F238E27FC236}">
                <a16:creationId xmlns:a16="http://schemas.microsoft.com/office/drawing/2014/main" id="{EE815B9A-5810-4B4C-B8BB-9B5697252056}"/>
              </a:ext>
            </a:extLst>
          </p:cNvPr>
          <p:cNvSpPr/>
          <p:nvPr/>
        </p:nvSpPr>
        <p:spPr>
          <a:xfrm>
            <a:off x="7296303" y="0"/>
            <a:ext cx="4774437" cy="6858000"/>
          </a:xfrm>
          <a:prstGeom prst="parallelogram">
            <a:avLst/>
          </a:prstGeom>
          <a:solidFill>
            <a:srgbClr val="B2E44A">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itle 1">
            <a:extLst>
              <a:ext uri="{FF2B5EF4-FFF2-40B4-BE49-F238E27FC236}">
                <a16:creationId xmlns:a16="http://schemas.microsoft.com/office/drawing/2014/main" id="{10F657F6-BBFB-4D6E-9F7A-9EA8234D1A33}"/>
              </a:ext>
            </a:extLst>
          </p:cNvPr>
          <p:cNvSpPr txBox="1">
            <a:spLocks/>
          </p:cNvSpPr>
          <p:nvPr/>
        </p:nvSpPr>
        <p:spPr>
          <a:xfrm>
            <a:off x="3283747" y="2477503"/>
            <a:ext cx="5087741" cy="1902994"/>
          </a:xfrm>
          <a:prstGeom prst="rect">
            <a:avLst/>
          </a:prstGeom>
        </p:spPr>
        <p:txBody>
          <a:bodyPr anchor="ctr" anchorCtr="0"/>
          <a:lstStyle>
            <a:lvl1pPr algn="ctr" defTabSz="457200" rtl="0" eaLnBrk="1" latinLnBrk="0" hangingPunct="1">
              <a:spcBef>
                <a:spcPct val="0"/>
              </a:spcBef>
              <a:buNone/>
              <a:defRPr sz="4400" kern="1200">
                <a:solidFill>
                  <a:schemeClr val="tx1"/>
                </a:solidFill>
                <a:latin typeface="+mj-lt"/>
                <a:ea typeface="+mj-ea"/>
                <a:cs typeface="+mj-cs"/>
              </a:defRPr>
            </a:lvl1pPr>
          </a:lstStyle>
          <a:p>
            <a:pPr defTabSz="406370">
              <a:defRPr/>
            </a:pPr>
            <a:r>
              <a:rPr lang="en-GB" sz="6000" b="1" dirty="0">
                <a:solidFill>
                  <a:schemeClr val="bg1"/>
                </a:solidFill>
                <a:latin typeface="Open Sans Extrabold" panose="020B0606030504020204" pitchFamily="34" charset="0"/>
                <a:ea typeface="Open Sans Extrabold" panose="020B0606030504020204" pitchFamily="34" charset="0"/>
                <a:cs typeface="Open Sans Extrabold" panose="020B0606030504020204" pitchFamily="34" charset="0"/>
              </a:rPr>
              <a:t>THANK YOU</a:t>
            </a:r>
          </a:p>
        </p:txBody>
      </p:sp>
      <p:sp>
        <p:nvSpPr>
          <p:cNvPr id="9" name="TextBox 8">
            <a:extLst>
              <a:ext uri="{FF2B5EF4-FFF2-40B4-BE49-F238E27FC236}">
                <a16:creationId xmlns:a16="http://schemas.microsoft.com/office/drawing/2014/main" id="{26327E9E-F16C-4687-A398-87D656CE8E68}"/>
              </a:ext>
            </a:extLst>
          </p:cNvPr>
          <p:cNvSpPr txBox="1"/>
          <p:nvPr/>
        </p:nvSpPr>
        <p:spPr>
          <a:xfrm>
            <a:off x="8035238" y="6411888"/>
            <a:ext cx="3788898" cy="235898"/>
          </a:xfrm>
          <a:prstGeom prst="rect">
            <a:avLst/>
          </a:prstGeom>
          <a:noFill/>
        </p:spPr>
        <p:txBody>
          <a:bodyPr wrap="square" rtlCol="0" anchor="ctr">
            <a:spAutoFit/>
          </a:bodyPr>
          <a:lstStyle/>
          <a:p>
            <a:pPr algn="r" defTabSz="609570">
              <a:defRPr/>
            </a:pPr>
            <a:r>
              <a:rPr lang="en-IN" sz="933" dirty="0">
                <a:solidFill>
                  <a:schemeClr val="bg1"/>
                </a:solidFill>
                <a:latin typeface="Open Sans" panose="020B0606030504020204" pitchFamily="34" charset="0"/>
                <a:ea typeface="Open Sans" panose="020B0606030504020204" pitchFamily="34" charset="0"/>
                <a:cs typeface="Open Sans" panose="020B0606030504020204" pitchFamily="34" charset="0"/>
              </a:rPr>
              <a:t>© 2021 BRILLIO TECHNOLOGIES</a:t>
            </a:r>
          </a:p>
        </p:txBody>
      </p:sp>
      <p:pic>
        <p:nvPicPr>
          <p:cNvPr id="7" name="Picture 6">
            <a:extLst>
              <a:ext uri="{FF2B5EF4-FFF2-40B4-BE49-F238E27FC236}">
                <a16:creationId xmlns:a16="http://schemas.microsoft.com/office/drawing/2014/main" id="{21C51E8F-E762-464C-B689-35F3C0430F54}"/>
              </a:ext>
            </a:extLst>
          </p:cNvPr>
          <p:cNvPicPr>
            <a:picLocks noChangeAspect="1"/>
          </p:cNvPicPr>
          <p:nvPr/>
        </p:nvPicPr>
        <p:blipFill>
          <a:blip r:embed="rId3">
            <a:lum bright="70000" contrast="-70000"/>
          </a:blip>
          <a:stretch>
            <a:fillRect/>
          </a:stretch>
        </p:blipFill>
        <p:spPr>
          <a:xfrm>
            <a:off x="4058994" y="4159747"/>
            <a:ext cx="1387683" cy="378459"/>
          </a:xfrm>
          <a:prstGeom prst="rect">
            <a:avLst/>
          </a:prstGeom>
        </p:spPr>
      </p:pic>
      <p:sp>
        <p:nvSpPr>
          <p:cNvPr id="8" name="TextBox 7">
            <a:extLst>
              <a:ext uri="{FF2B5EF4-FFF2-40B4-BE49-F238E27FC236}">
                <a16:creationId xmlns:a16="http://schemas.microsoft.com/office/drawing/2014/main" id="{68A0166A-9188-9F41-8568-C708EA8CBE83}"/>
              </a:ext>
            </a:extLst>
          </p:cNvPr>
          <p:cNvSpPr txBox="1"/>
          <p:nvPr/>
        </p:nvSpPr>
        <p:spPr>
          <a:xfrm>
            <a:off x="5816144" y="4013076"/>
            <a:ext cx="2766401" cy="892552"/>
          </a:xfrm>
          <a:prstGeom prst="rect">
            <a:avLst/>
          </a:prstGeom>
          <a:noFill/>
        </p:spPr>
        <p:txBody>
          <a:bodyPr wrap="square" rtlCol="0">
            <a:spAutoFit/>
          </a:bodyPr>
          <a:lstStyle/>
          <a:p>
            <a:r>
              <a:rPr lang="en-US" sz="2000" b="1" dirty="0">
                <a:solidFill>
                  <a:schemeClr val="bg1"/>
                </a:solidFill>
                <a:latin typeface="Open Sans" panose="020B0606030504020204" pitchFamily="34" charset="0"/>
                <a:ea typeface="Open Sans" panose="020B0606030504020204" pitchFamily="34" charset="0"/>
                <a:cs typeface="Open Sans" panose="020B0606030504020204" pitchFamily="34" charset="0"/>
              </a:rPr>
              <a:t>Team – 5: </a:t>
            </a:r>
          </a:p>
          <a:p>
            <a:r>
              <a:rPr lang="en-US" sz="1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Lokesh B M</a:t>
            </a:r>
          </a:p>
          <a:p>
            <a:r>
              <a:rPr lang="en-US" sz="1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Chennakeshava NT</a:t>
            </a:r>
          </a:p>
        </p:txBody>
      </p:sp>
      <p:cxnSp>
        <p:nvCxnSpPr>
          <p:cNvPr id="11" name="Straight Connector 10">
            <a:extLst>
              <a:ext uri="{FF2B5EF4-FFF2-40B4-BE49-F238E27FC236}">
                <a16:creationId xmlns:a16="http://schemas.microsoft.com/office/drawing/2014/main" id="{1A85ED1C-930F-7243-8742-EF265824C623}"/>
              </a:ext>
            </a:extLst>
          </p:cNvPr>
          <p:cNvCxnSpPr/>
          <p:nvPr/>
        </p:nvCxnSpPr>
        <p:spPr>
          <a:xfrm>
            <a:off x="3597051" y="3963228"/>
            <a:ext cx="4438187" cy="0"/>
          </a:xfrm>
          <a:prstGeom prst="line">
            <a:avLst/>
          </a:prstGeom>
          <a:ln w="127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41C30FB-FFAC-814C-8429-8DCCC43D6D22}"/>
              </a:ext>
            </a:extLst>
          </p:cNvPr>
          <p:cNvCxnSpPr/>
          <p:nvPr/>
        </p:nvCxnSpPr>
        <p:spPr>
          <a:xfrm>
            <a:off x="5710487" y="3964494"/>
            <a:ext cx="0" cy="555573"/>
          </a:xfrm>
          <a:prstGeom prst="line">
            <a:avLst/>
          </a:prstGeom>
          <a:ln w="127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pic>
        <p:nvPicPr>
          <p:cNvPr id="17" name="Picture 16" descr="Logo, company name&#10;&#10;Description automatically generated">
            <a:extLst>
              <a:ext uri="{FF2B5EF4-FFF2-40B4-BE49-F238E27FC236}">
                <a16:creationId xmlns:a16="http://schemas.microsoft.com/office/drawing/2014/main" id="{5B431510-F748-9A4F-A2FB-D243567FB872}"/>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373380" y="277973"/>
            <a:ext cx="1501140" cy="862724"/>
          </a:xfrm>
          <a:prstGeom prst="rect">
            <a:avLst/>
          </a:prstGeom>
        </p:spPr>
      </p:pic>
    </p:spTree>
    <p:extLst>
      <p:ext uri="{BB962C8B-B14F-4D97-AF65-F5344CB8AC3E}">
        <p14:creationId xmlns:p14="http://schemas.microsoft.com/office/powerpoint/2010/main" val="20368837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11D7025E-46E0-4ACD-A848-9BA22CF533F7}"/>
              </a:ext>
            </a:extLst>
          </p:cNvPr>
          <p:cNvSpPr/>
          <p:nvPr/>
        </p:nvSpPr>
        <p:spPr>
          <a:xfrm>
            <a:off x="0" y="1138507"/>
            <a:ext cx="12192000" cy="2863980"/>
          </a:xfrm>
          <a:prstGeom prst="rect">
            <a:avLst/>
          </a:prstGeom>
          <a:solidFill>
            <a:srgbClr val="29B9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2">
            <a:extLst>
              <a:ext uri="{FF2B5EF4-FFF2-40B4-BE49-F238E27FC236}">
                <a16:creationId xmlns:a16="http://schemas.microsoft.com/office/drawing/2014/main" id="{0B62CCF4-C640-8243-B4EC-4668789D5221}"/>
              </a:ext>
            </a:extLst>
          </p:cNvPr>
          <p:cNvSpPr txBox="1">
            <a:spLocks/>
          </p:cNvSpPr>
          <p:nvPr/>
        </p:nvSpPr>
        <p:spPr>
          <a:xfrm>
            <a:off x="2144135" y="488852"/>
            <a:ext cx="7371664" cy="455852"/>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Open Sans" panose="020B0606030504020204"/>
                <a:ea typeface="+mj-ea"/>
                <a:cs typeface="+mj-cs"/>
              </a:defRPr>
            </a:lvl1pPr>
          </a:lstStyle>
          <a:p>
            <a:r>
              <a:rPr lang="en-US" sz="2800" b="1"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PROBLEM STATEMENT</a:t>
            </a:r>
          </a:p>
        </p:txBody>
      </p:sp>
      <p:pic>
        <p:nvPicPr>
          <p:cNvPr id="9" name="Picture 8" descr="Logo, company name&#10;&#10;Description automatically generated">
            <a:extLst>
              <a:ext uri="{FF2B5EF4-FFF2-40B4-BE49-F238E27FC236}">
                <a16:creationId xmlns:a16="http://schemas.microsoft.com/office/drawing/2014/main" id="{179756D1-EEE0-7544-8DF2-30DDF352AA8A}"/>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73380" y="277973"/>
            <a:ext cx="1501140" cy="862724"/>
          </a:xfrm>
          <a:prstGeom prst="rect">
            <a:avLst/>
          </a:prstGeom>
        </p:spPr>
      </p:pic>
      <p:sp>
        <p:nvSpPr>
          <p:cNvPr id="10" name="Rectangle 9">
            <a:extLst>
              <a:ext uri="{FF2B5EF4-FFF2-40B4-BE49-F238E27FC236}">
                <a16:creationId xmlns:a16="http://schemas.microsoft.com/office/drawing/2014/main" id="{B34A2E6C-AF3D-7549-BE78-2CF357288C34}"/>
              </a:ext>
            </a:extLst>
          </p:cNvPr>
          <p:cNvSpPr/>
          <p:nvPr/>
        </p:nvSpPr>
        <p:spPr>
          <a:xfrm>
            <a:off x="10632294" y="-11888"/>
            <a:ext cx="790406" cy="899589"/>
          </a:xfrm>
          <a:prstGeom prst="rect">
            <a:avLst/>
          </a:prstGeom>
          <a:solidFill>
            <a:srgbClr val="29B9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A84C6A78-CEC4-304C-98C9-50E5ACC5D07A}"/>
              </a:ext>
            </a:extLst>
          </p:cNvPr>
          <p:cNvSpPr txBox="1"/>
          <p:nvPr/>
        </p:nvSpPr>
        <p:spPr>
          <a:xfrm rot="16200000">
            <a:off x="-1172" y="2330332"/>
            <a:ext cx="1348590" cy="523220"/>
          </a:xfrm>
          <a:prstGeom prst="rect">
            <a:avLst/>
          </a:prstGeom>
          <a:noFill/>
        </p:spPr>
        <p:txBody>
          <a:bodyPr wrap="square" rtlCol="0">
            <a:spAutoFit/>
          </a:bodyPr>
          <a:lstStyle/>
          <a:p>
            <a:pPr algn="ctr"/>
            <a:r>
              <a:rPr lang="en-US" sz="1400" b="1" dirty="0">
                <a:solidFill>
                  <a:schemeClr val="bg1"/>
                </a:solidFill>
                <a:latin typeface="Open Sans" panose="020B0606030504020204" pitchFamily="34" charset="0"/>
                <a:ea typeface="Open Sans" panose="020B0606030504020204" pitchFamily="34" charset="0"/>
                <a:cs typeface="Open Sans" panose="020B0606030504020204" pitchFamily="34" charset="0"/>
              </a:rPr>
              <a:t>PART 1- ANALYSIS</a:t>
            </a:r>
          </a:p>
        </p:txBody>
      </p:sp>
      <p:sp>
        <p:nvSpPr>
          <p:cNvPr id="18" name="Rectangle 17">
            <a:extLst>
              <a:ext uri="{FF2B5EF4-FFF2-40B4-BE49-F238E27FC236}">
                <a16:creationId xmlns:a16="http://schemas.microsoft.com/office/drawing/2014/main" id="{B23F94D4-1031-474E-B583-13BC480A1D78}"/>
              </a:ext>
            </a:extLst>
          </p:cNvPr>
          <p:cNvSpPr/>
          <p:nvPr/>
        </p:nvSpPr>
        <p:spPr>
          <a:xfrm flipH="1">
            <a:off x="1247077" y="1738735"/>
            <a:ext cx="87197" cy="167728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a:extLst>
              <a:ext uri="{FF2B5EF4-FFF2-40B4-BE49-F238E27FC236}">
                <a16:creationId xmlns:a16="http://schemas.microsoft.com/office/drawing/2014/main" id="{67B4FEEB-E7B7-5447-A186-B70B2EB910AD}"/>
              </a:ext>
            </a:extLst>
          </p:cNvPr>
          <p:cNvCxnSpPr>
            <a:cxnSpLocks/>
          </p:cNvCxnSpPr>
          <p:nvPr/>
        </p:nvCxnSpPr>
        <p:spPr>
          <a:xfrm flipV="1">
            <a:off x="959035" y="2606133"/>
            <a:ext cx="350937" cy="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BECBBDAE-44BD-2945-8305-0DB89D438327}"/>
              </a:ext>
            </a:extLst>
          </p:cNvPr>
          <p:cNvSpPr txBox="1"/>
          <p:nvPr/>
        </p:nvSpPr>
        <p:spPr>
          <a:xfrm rot="16200000">
            <a:off x="-56498" y="5075836"/>
            <a:ext cx="1583587" cy="523220"/>
          </a:xfrm>
          <a:prstGeom prst="rect">
            <a:avLst/>
          </a:prstGeom>
          <a:noFill/>
        </p:spPr>
        <p:txBody>
          <a:bodyPr wrap="square" rtlCol="0">
            <a:spAutoFit/>
          </a:bodyPr>
          <a:lstStyle/>
          <a:p>
            <a:pPr algn="ctr"/>
            <a:r>
              <a:rPr lang="en-US" sz="1400" b="1" dirty="0">
                <a:solidFill>
                  <a:srgbClr val="29B984"/>
                </a:solidFill>
                <a:latin typeface="Open Sans" panose="020B0606030504020204" pitchFamily="34" charset="0"/>
                <a:ea typeface="Open Sans" panose="020B0606030504020204" pitchFamily="34" charset="0"/>
                <a:cs typeface="Open Sans" panose="020B0606030504020204" pitchFamily="34" charset="0"/>
              </a:rPr>
              <a:t>PART 2 - SEGMENTATION</a:t>
            </a:r>
          </a:p>
        </p:txBody>
      </p:sp>
      <p:sp>
        <p:nvSpPr>
          <p:cNvPr id="22" name="Rectangle 21">
            <a:extLst>
              <a:ext uri="{FF2B5EF4-FFF2-40B4-BE49-F238E27FC236}">
                <a16:creationId xmlns:a16="http://schemas.microsoft.com/office/drawing/2014/main" id="{C225D773-EA02-E24C-BBF9-520F886C49BE}"/>
              </a:ext>
            </a:extLst>
          </p:cNvPr>
          <p:cNvSpPr/>
          <p:nvPr/>
        </p:nvSpPr>
        <p:spPr>
          <a:xfrm flipH="1">
            <a:off x="1244994" y="4516358"/>
            <a:ext cx="87198" cy="1677283"/>
          </a:xfrm>
          <a:prstGeom prst="rect">
            <a:avLst/>
          </a:prstGeom>
          <a:solidFill>
            <a:srgbClr val="29B9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23" name="Straight Connector 22">
            <a:extLst>
              <a:ext uri="{FF2B5EF4-FFF2-40B4-BE49-F238E27FC236}">
                <a16:creationId xmlns:a16="http://schemas.microsoft.com/office/drawing/2014/main" id="{A95A61F7-437F-D749-8D97-4A1AC786976C}"/>
              </a:ext>
            </a:extLst>
          </p:cNvPr>
          <p:cNvCxnSpPr>
            <a:cxnSpLocks/>
          </p:cNvCxnSpPr>
          <p:nvPr/>
        </p:nvCxnSpPr>
        <p:spPr>
          <a:xfrm flipV="1">
            <a:off x="939835" y="5337446"/>
            <a:ext cx="350937" cy="1"/>
          </a:xfrm>
          <a:prstGeom prst="line">
            <a:avLst/>
          </a:prstGeom>
          <a:ln/>
        </p:spPr>
        <p:style>
          <a:lnRef idx="2">
            <a:schemeClr val="accent6"/>
          </a:lnRef>
          <a:fillRef idx="0">
            <a:schemeClr val="accent6"/>
          </a:fillRef>
          <a:effectRef idx="1">
            <a:schemeClr val="accent6"/>
          </a:effectRef>
          <a:fontRef idx="minor">
            <a:schemeClr val="tx1"/>
          </a:fontRef>
        </p:style>
      </p:cxnSp>
      <p:pic>
        <p:nvPicPr>
          <p:cNvPr id="46" name="Picture 45" descr="Logo&#10;&#10;Description automatically generated">
            <a:extLst>
              <a:ext uri="{FF2B5EF4-FFF2-40B4-BE49-F238E27FC236}">
                <a16:creationId xmlns:a16="http://schemas.microsoft.com/office/drawing/2014/main" id="{B6266413-48BE-5647-83D2-EF8DE33ADD99}"/>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397193" y="280162"/>
            <a:ext cx="1493520" cy="858345"/>
          </a:xfrm>
          <a:prstGeom prst="rect">
            <a:avLst/>
          </a:prstGeom>
        </p:spPr>
      </p:pic>
      <p:sp>
        <p:nvSpPr>
          <p:cNvPr id="50" name="Rectangle 49">
            <a:extLst>
              <a:ext uri="{FF2B5EF4-FFF2-40B4-BE49-F238E27FC236}">
                <a16:creationId xmlns:a16="http://schemas.microsoft.com/office/drawing/2014/main" id="{410D5988-F0CC-D142-8252-357303BD3FE3}"/>
              </a:ext>
            </a:extLst>
          </p:cNvPr>
          <p:cNvSpPr/>
          <p:nvPr/>
        </p:nvSpPr>
        <p:spPr>
          <a:xfrm>
            <a:off x="1936703" y="451210"/>
            <a:ext cx="67483" cy="455852"/>
          </a:xfrm>
          <a:prstGeom prst="rect">
            <a:avLst/>
          </a:prstGeom>
          <a:solidFill>
            <a:srgbClr val="29B9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EF5521CB-7308-374F-AC9C-DDC80DC07C4E}"/>
              </a:ext>
            </a:extLst>
          </p:cNvPr>
          <p:cNvSpPr/>
          <p:nvPr/>
        </p:nvSpPr>
        <p:spPr>
          <a:xfrm>
            <a:off x="1646363" y="4275545"/>
            <a:ext cx="1229010" cy="187126"/>
          </a:xfrm>
          <a:prstGeom prst="rect">
            <a:avLst/>
          </a:prstGeom>
          <a:solidFill>
            <a:srgbClr val="29B9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85000"/>
                  <a:lumOff val="15000"/>
                </a:schemeClr>
              </a:solidFill>
            </a:endParaRPr>
          </a:p>
        </p:txBody>
      </p:sp>
      <p:sp>
        <p:nvSpPr>
          <p:cNvPr id="59" name="Rectangle 58">
            <a:extLst>
              <a:ext uri="{FF2B5EF4-FFF2-40B4-BE49-F238E27FC236}">
                <a16:creationId xmlns:a16="http://schemas.microsoft.com/office/drawing/2014/main" id="{295F0DB8-8BA8-9643-AC1F-8E2539FB584A}"/>
              </a:ext>
            </a:extLst>
          </p:cNvPr>
          <p:cNvSpPr/>
          <p:nvPr/>
        </p:nvSpPr>
        <p:spPr>
          <a:xfrm>
            <a:off x="3422556" y="4275545"/>
            <a:ext cx="1229010" cy="187126"/>
          </a:xfrm>
          <a:prstGeom prst="rect">
            <a:avLst/>
          </a:prstGeom>
          <a:solidFill>
            <a:srgbClr val="29B9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85000"/>
                  <a:lumOff val="15000"/>
                </a:schemeClr>
              </a:solidFill>
            </a:endParaRPr>
          </a:p>
        </p:txBody>
      </p:sp>
      <p:sp>
        <p:nvSpPr>
          <p:cNvPr id="67" name="Rectangle 66">
            <a:extLst>
              <a:ext uri="{FF2B5EF4-FFF2-40B4-BE49-F238E27FC236}">
                <a16:creationId xmlns:a16="http://schemas.microsoft.com/office/drawing/2014/main" id="{11B99A42-8FA2-DA48-9944-73B531075582}"/>
              </a:ext>
            </a:extLst>
          </p:cNvPr>
          <p:cNvSpPr/>
          <p:nvPr/>
        </p:nvSpPr>
        <p:spPr>
          <a:xfrm>
            <a:off x="5198749" y="4275545"/>
            <a:ext cx="1229010" cy="187126"/>
          </a:xfrm>
          <a:prstGeom prst="rect">
            <a:avLst/>
          </a:prstGeom>
          <a:solidFill>
            <a:srgbClr val="29B9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85000"/>
                  <a:lumOff val="15000"/>
                </a:schemeClr>
              </a:solidFill>
            </a:endParaRPr>
          </a:p>
        </p:txBody>
      </p:sp>
      <p:sp>
        <p:nvSpPr>
          <p:cNvPr id="43" name="TextBox 42">
            <a:extLst>
              <a:ext uri="{FF2B5EF4-FFF2-40B4-BE49-F238E27FC236}">
                <a16:creationId xmlns:a16="http://schemas.microsoft.com/office/drawing/2014/main" id="{9D77E48D-4963-4A34-9DB0-CE40919A83E2}"/>
              </a:ext>
            </a:extLst>
          </p:cNvPr>
          <p:cNvSpPr txBox="1"/>
          <p:nvPr/>
        </p:nvSpPr>
        <p:spPr>
          <a:xfrm>
            <a:off x="1792698" y="1776334"/>
            <a:ext cx="9440267" cy="1631216"/>
          </a:xfrm>
          <a:prstGeom prst="rect">
            <a:avLst/>
          </a:prstGeom>
          <a:noFill/>
        </p:spPr>
        <p:txBody>
          <a:bodyPr wrap="square">
            <a:spAutoFit/>
          </a:bodyPr>
          <a:lstStyle/>
          <a:p>
            <a:r>
              <a:rPr lang="en-US" sz="2000" b="0" i="0" u="none" strike="noStrike" kern="1200" baseline="0" dirty="0">
                <a:solidFill>
                  <a:schemeClr val="bg1"/>
                </a:solidFill>
                <a:latin typeface="+mn-lt"/>
                <a:ea typeface="+mn-ea"/>
                <a:cs typeface="+mn-cs"/>
              </a:rPr>
              <a:t>Infrasoft’s digital head is under tremendous pressure because he just realized that the web site performance has deteriorated in the recent past. He is looking to you as the lead analyst to understand what exactly the issue is and make data backed recommendations on what actions need to be taken to prevent further losses that the business is undergoing. </a:t>
            </a:r>
          </a:p>
        </p:txBody>
      </p:sp>
      <p:sp>
        <p:nvSpPr>
          <p:cNvPr id="44" name="Rectangle 43">
            <a:extLst>
              <a:ext uri="{FF2B5EF4-FFF2-40B4-BE49-F238E27FC236}">
                <a16:creationId xmlns:a16="http://schemas.microsoft.com/office/drawing/2014/main" id="{F9E603FC-1905-4583-B6F7-DEFF264E42A7}"/>
              </a:ext>
            </a:extLst>
          </p:cNvPr>
          <p:cNvSpPr/>
          <p:nvPr/>
        </p:nvSpPr>
        <p:spPr>
          <a:xfrm>
            <a:off x="6974942" y="4276768"/>
            <a:ext cx="1229010" cy="187126"/>
          </a:xfrm>
          <a:prstGeom prst="rect">
            <a:avLst/>
          </a:prstGeom>
          <a:solidFill>
            <a:srgbClr val="29B9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85000"/>
                  <a:lumOff val="15000"/>
                </a:schemeClr>
              </a:solidFill>
            </a:endParaRPr>
          </a:p>
        </p:txBody>
      </p:sp>
      <p:sp>
        <p:nvSpPr>
          <p:cNvPr id="52" name="Rectangle 51">
            <a:extLst>
              <a:ext uri="{FF2B5EF4-FFF2-40B4-BE49-F238E27FC236}">
                <a16:creationId xmlns:a16="http://schemas.microsoft.com/office/drawing/2014/main" id="{6724E4E8-4DDC-42A3-9CC7-8DD92F8110B0}"/>
              </a:ext>
            </a:extLst>
          </p:cNvPr>
          <p:cNvSpPr/>
          <p:nvPr/>
        </p:nvSpPr>
        <p:spPr>
          <a:xfrm>
            <a:off x="8751135" y="4275545"/>
            <a:ext cx="1229010" cy="187126"/>
          </a:xfrm>
          <a:prstGeom prst="rect">
            <a:avLst/>
          </a:prstGeom>
          <a:solidFill>
            <a:srgbClr val="29B9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85000"/>
                  <a:lumOff val="15000"/>
                </a:schemeClr>
              </a:solidFill>
            </a:endParaRPr>
          </a:p>
        </p:txBody>
      </p:sp>
      <p:sp>
        <p:nvSpPr>
          <p:cNvPr id="53" name="Rectangle 52">
            <a:extLst>
              <a:ext uri="{FF2B5EF4-FFF2-40B4-BE49-F238E27FC236}">
                <a16:creationId xmlns:a16="http://schemas.microsoft.com/office/drawing/2014/main" id="{71D7230C-D206-45C2-9F9B-7CBBB485CD5B}"/>
              </a:ext>
            </a:extLst>
          </p:cNvPr>
          <p:cNvSpPr/>
          <p:nvPr/>
        </p:nvSpPr>
        <p:spPr>
          <a:xfrm>
            <a:off x="10527328" y="4284722"/>
            <a:ext cx="1229010" cy="187126"/>
          </a:xfrm>
          <a:prstGeom prst="rect">
            <a:avLst/>
          </a:prstGeom>
          <a:solidFill>
            <a:srgbClr val="29B9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85000"/>
                  <a:lumOff val="15000"/>
                </a:schemeClr>
              </a:solidFill>
            </a:endParaRPr>
          </a:p>
        </p:txBody>
      </p:sp>
      <p:sp>
        <p:nvSpPr>
          <p:cNvPr id="55" name="TextBox 54">
            <a:extLst>
              <a:ext uri="{FF2B5EF4-FFF2-40B4-BE49-F238E27FC236}">
                <a16:creationId xmlns:a16="http://schemas.microsoft.com/office/drawing/2014/main" id="{12CE8BA4-2527-4CCF-9166-D31D0B31BE1E}"/>
              </a:ext>
            </a:extLst>
          </p:cNvPr>
          <p:cNvSpPr txBox="1"/>
          <p:nvPr/>
        </p:nvSpPr>
        <p:spPr>
          <a:xfrm>
            <a:off x="1518656" y="4597059"/>
            <a:ext cx="1484425" cy="1169551"/>
          </a:xfrm>
          <a:prstGeom prst="rect">
            <a:avLst/>
          </a:prstGeom>
          <a:noFill/>
        </p:spPr>
        <p:txBody>
          <a:bodyPr wrap="square">
            <a:spAutoFit/>
          </a:bodyPr>
          <a:lstStyle/>
          <a:p>
            <a:pPr lvl="0" algn="ctr"/>
            <a:r>
              <a:rPr lang="en-US" sz="1400" kern="1200" dirty="0">
                <a:solidFill>
                  <a:schemeClr val="tx1">
                    <a:lumMod val="65000"/>
                    <a:lumOff val="35000"/>
                  </a:schemeClr>
                </a:solidFill>
                <a:latin typeface="+mn-lt"/>
                <a:ea typeface="+mn-ea"/>
                <a:cs typeface="+mn-cs"/>
              </a:rPr>
              <a:t>Create a segment to identify new visitors in a particular time-period.</a:t>
            </a:r>
            <a:endParaRPr lang="en-IN" sz="1400" kern="1200" dirty="0">
              <a:solidFill>
                <a:schemeClr val="tx1">
                  <a:lumMod val="65000"/>
                  <a:lumOff val="35000"/>
                </a:schemeClr>
              </a:solidFill>
              <a:latin typeface="+mn-lt"/>
              <a:ea typeface="+mn-ea"/>
              <a:cs typeface="+mn-cs"/>
            </a:endParaRPr>
          </a:p>
        </p:txBody>
      </p:sp>
      <p:sp>
        <p:nvSpPr>
          <p:cNvPr id="57" name="TextBox 56">
            <a:extLst>
              <a:ext uri="{FF2B5EF4-FFF2-40B4-BE49-F238E27FC236}">
                <a16:creationId xmlns:a16="http://schemas.microsoft.com/office/drawing/2014/main" id="{970FE7EE-AE6F-49B4-80CC-09D496BC5640}"/>
              </a:ext>
            </a:extLst>
          </p:cNvPr>
          <p:cNvSpPr txBox="1"/>
          <p:nvPr/>
        </p:nvSpPr>
        <p:spPr>
          <a:xfrm>
            <a:off x="3189545" y="4585799"/>
            <a:ext cx="1709962" cy="1815882"/>
          </a:xfrm>
          <a:prstGeom prst="rect">
            <a:avLst/>
          </a:prstGeom>
          <a:noFill/>
        </p:spPr>
        <p:txBody>
          <a:bodyPr wrap="square">
            <a:spAutoFit/>
          </a:bodyPr>
          <a:lstStyle/>
          <a:p>
            <a:pPr lvl="0" algn="ctr"/>
            <a:r>
              <a:rPr lang="en-US" sz="1400" kern="1200" dirty="0">
                <a:solidFill>
                  <a:schemeClr val="tx1">
                    <a:lumMod val="65000"/>
                    <a:lumOff val="35000"/>
                  </a:schemeClr>
                </a:solidFill>
                <a:latin typeface="+mn-lt"/>
                <a:ea typeface="+mn-ea"/>
                <a:cs typeface="+mn-cs"/>
              </a:rPr>
              <a:t>How many customers abandoned the cart and purchase any product within 2 weeks of abandoning the cart?</a:t>
            </a:r>
            <a:endParaRPr lang="en-IN" sz="1400" kern="1200" dirty="0">
              <a:solidFill>
                <a:schemeClr val="tx1">
                  <a:lumMod val="65000"/>
                  <a:lumOff val="35000"/>
                </a:schemeClr>
              </a:solidFill>
              <a:latin typeface="+mn-lt"/>
              <a:ea typeface="+mn-ea"/>
              <a:cs typeface="+mn-cs"/>
            </a:endParaRPr>
          </a:p>
        </p:txBody>
      </p:sp>
      <p:sp>
        <p:nvSpPr>
          <p:cNvPr id="58" name="TextBox 57">
            <a:extLst>
              <a:ext uri="{FF2B5EF4-FFF2-40B4-BE49-F238E27FC236}">
                <a16:creationId xmlns:a16="http://schemas.microsoft.com/office/drawing/2014/main" id="{C720F5CE-108A-40F4-B149-3C17593F0A01}"/>
              </a:ext>
            </a:extLst>
          </p:cNvPr>
          <p:cNvSpPr txBox="1"/>
          <p:nvPr/>
        </p:nvSpPr>
        <p:spPr>
          <a:xfrm>
            <a:off x="5000352" y="4601130"/>
            <a:ext cx="1625803" cy="1600438"/>
          </a:xfrm>
          <a:prstGeom prst="rect">
            <a:avLst/>
          </a:prstGeom>
          <a:noFill/>
        </p:spPr>
        <p:txBody>
          <a:bodyPr wrap="square">
            <a:spAutoFit/>
          </a:bodyPr>
          <a:lstStyle/>
          <a:p>
            <a:pPr lvl="0" algn="ctr"/>
            <a:r>
              <a:rPr lang="en-US" sz="1400" kern="1200" dirty="0">
                <a:solidFill>
                  <a:schemeClr val="tx1">
                    <a:lumMod val="65000"/>
                    <a:lumOff val="35000"/>
                  </a:schemeClr>
                </a:solidFill>
                <a:latin typeface="+mn-lt"/>
                <a:ea typeface="+mn-ea"/>
                <a:cs typeface="+mn-cs"/>
              </a:rPr>
              <a:t>How many users reached to the cart review page after adding the product into the bag and visited at least one page in between?</a:t>
            </a:r>
            <a:endParaRPr lang="en-IN" sz="1400" kern="1200" dirty="0">
              <a:solidFill>
                <a:schemeClr val="tx1">
                  <a:lumMod val="65000"/>
                  <a:lumOff val="35000"/>
                </a:schemeClr>
              </a:solidFill>
              <a:latin typeface="+mn-lt"/>
              <a:ea typeface="+mn-ea"/>
              <a:cs typeface="+mn-cs"/>
            </a:endParaRPr>
          </a:p>
        </p:txBody>
      </p:sp>
      <p:sp>
        <p:nvSpPr>
          <p:cNvPr id="62" name="TextBox 61">
            <a:extLst>
              <a:ext uri="{FF2B5EF4-FFF2-40B4-BE49-F238E27FC236}">
                <a16:creationId xmlns:a16="http://schemas.microsoft.com/office/drawing/2014/main" id="{7B919F63-2B22-46B7-AC5A-7127E9854F4F}"/>
              </a:ext>
            </a:extLst>
          </p:cNvPr>
          <p:cNvSpPr txBox="1"/>
          <p:nvPr/>
        </p:nvSpPr>
        <p:spPr>
          <a:xfrm>
            <a:off x="6727001" y="4597059"/>
            <a:ext cx="1724892" cy="2031325"/>
          </a:xfrm>
          <a:prstGeom prst="rect">
            <a:avLst/>
          </a:prstGeom>
          <a:noFill/>
        </p:spPr>
        <p:txBody>
          <a:bodyPr wrap="square">
            <a:spAutoFit/>
          </a:bodyPr>
          <a:lstStyle/>
          <a:p>
            <a:pPr lvl="0" algn="ctr"/>
            <a:r>
              <a:rPr lang="en-US" sz="1400" kern="1200" dirty="0">
                <a:solidFill>
                  <a:schemeClr val="tx1">
                    <a:lumMod val="65000"/>
                    <a:lumOff val="35000"/>
                  </a:schemeClr>
                </a:solidFill>
                <a:latin typeface="+mn-lt"/>
                <a:ea typeface="+mn-ea"/>
                <a:cs typeface="+mn-cs"/>
              </a:rPr>
              <a:t>How many visitors (monthly trended view) purchased from the site during </a:t>
            </a:r>
            <a:r>
              <a:rPr lang="en-US" sz="1400" dirty="0">
                <a:solidFill>
                  <a:schemeClr val="tx1">
                    <a:lumMod val="65000"/>
                    <a:lumOff val="35000"/>
                  </a:schemeClr>
                </a:solidFill>
              </a:rPr>
              <a:t>J</a:t>
            </a:r>
            <a:r>
              <a:rPr lang="en-US" sz="1400" kern="1200" dirty="0">
                <a:solidFill>
                  <a:schemeClr val="tx1">
                    <a:lumMod val="65000"/>
                    <a:lumOff val="35000"/>
                  </a:schemeClr>
                </a:solidFill>
                <a:latin typeface="+mn-lt"/>
                <a:ea typeface="+mn-ea"/>
                <a:cs typeface="+mn-cs"/>
              </a:rPr>
              <a:t>an – oct’20 and again made a purchase in the holiday season (</a:t>
            </a:r>
            <a:r>
              <a:rPr lang="en-US" sz="1400" dirty="0">
                <a:solidFill>
                  <a:schemeClr val="tx1">
                    <a:lumMod val="65000"/>
                    <a:lumOff val="35000"/>
                  </a:schemeClr>
                </a:solidFill>
              </a:rPr>
              <a:t>N</a:t>
            </a:r>
            <a:r>
              <a:rPr lang="en-US" sz="1400" kern="1200" dirty="0">
                <a:solidFill>
                  <a:schemeClr val="tx1">
                    <a:lumMod val="65000"/>
                    <a:lumOff val="35000"/>
                  </a:schemeClr>
                </a:solidFill>
                <a:latin typeface="+mn-lt"/>
                <a:ea typeface="+mn-ea"/>
                <a:cs typeface="+mn-cs"/>
              </a:rPr>
              <a:t>ov – dec’20).</a:t>
            </a:r>
            <a:endParaRPr lang="en-IN" sz="1400" kern="1200" dirty="0">
              <a:solidFill>
                <a:schemeClr val="tx1">
                  <a:lumMod val="65000"/>
                  <a:lumOff val="35000"/>
                </a:schemeClr>
              </a:solidFill>
              <a:latin typeface="+mn-lt"/>
              <a:ea typeface="+mn-ea"/>
              <a:cs typeface="+mn-cs"/>
            </a:endParaRPr>
          </a:p>
        </p:txBody>
      </p:sp>
      <p:sp>
        <p:nvSpPr>
          <p:cNvPr id="63" name="TextBox 62">
            <a:extLst>
              <a:ext uri="{FF2B5EF4-FFF2-40B4-BE49-F238E27FC236}">
                <a16:creationId xmlns:a16="http://schemas.microsoft.com/office/drawing/2014/main" id="{39DD91D2-FF2D-4BC5-BD7F-4D919BB6A9DA}"/>
              </a:ext>
            </a:extLst>
          </p:cNvPr>
          <p:cNvSpPr txBox="1"/>
          <p:nvPr/>
        </p:nvSpPr>
        <p:spPr>
          <a:xfrm>
            <a:off x="8503194" y="4597059"/>
            <a:ext cx="1724892" cy="954107"/>
          </a:xfrm>
          <a:prstGeom prst="rect">
            <a:avLst/>
          </a:prstGeom>
          <a:noFill/>
        </p:spPr>
        <p:txBody>
          <a:bodyPr wrap="square">
            <a:spAutoFit/>
          </a:bodyPr>
          <a:lstStyle/>
          <a:p>
            <a:pPr lvl="0" algn="ctr"/>
            <a:r>
              <a:rPr lang="en-US" sz="1400" kern="1200" dirty="0">
                <a:solidFill>
                  <a:schemeClr val="tx1">
                    <a:lumMod val="65000"/>
                    <a:lumOff val="35000"/>
                  </a:schemeClr>
                </a:solidFill>
                <a:latin typeface="+mn-lt"/>
                <a:ea typeface="+mn-ea"/>
                <a:cs typeface="+mn-cs"/>
              </a:rPr>
              <a:t>How many visitors have placed order for the first time on site in sep’21?</a:t>
            </a:r>
            <a:endParaRPr lang="en-IN" sz="1400" kern="1200" dirty="0">
              <a:solidFill>
                <a:schemeClr val="tx1">
                  <a:lumMod val="65000"/>
                  <a:lumOff val="35000"/>
                </a:schemeClr>
              </a:solidFill>
              <a:latin typeface="+mn-lt"/>
              <a:ea typeface="+mn-ea"/>
              <a:cs typeface="+mn-cs"/>
            </a:endParaRPr>
          </a:p>
        </p:txBody>
      </p:sp>
      <p:sp>
        <p:nvSpPr>
          <p:cNvPr id="64" name="TextBox 63">
            <a:extLst>
              <a:ext uri="{FF2B5EF4-FFF2-40B4-BE49-F238E27FC236}">
                <a16:creationId xmlns:a16="http://schemas.microsoft.com/office/drawing/2014/main" id="{8936F7D6-08F4-4352-9208-92FF3032F144}"/>
              </a:ext>
            </a:extLst>
          </p:cNvPr>
          <p:cNvSpPr txBox="1"/>
          <p:nvPr/>
        </p:nvSpPr>
        <p:spPr>
          <a:xfrm>
            <a:off x="10334263" y="4585799"/>
            <a:ext cx="1615139" cy="1384995"/>
          </a:xfrm>
          <a:prstGeom prst="rect">
            <a:avLst/>
          </a:prstGeom>
          <a:noFill/>
        </p:spPr>
        <p:txBody>
          <a:bodyPr wrap="square">
            <a:spAutoFit/>
          </a:bodyPr>
          <a:lstStyle/>
          <a:p>
            <a:pPr lvl="0" algn="ctr"/>
            <a:r>
              <a:rPr lang="en-US" sz="1400" kern="1200" dirty="0">
                <a:solidFill>
                  <a:schemeClr val="tx1">
                    <a:lumMod val="65000"/>
                    <a:lumOff val="35000"/>
                  </a:schemeClr>
                </a:solidFill>
                <a:latin typeface="+mn-lt"/>
                <a:ea typeface="+mn-ea"/>
                <a:cs typeface="+mn-cs"/>
              </a:rPr>
              <a:t>Visits where a user followed the path homepage </a:t>
            </a:r>
            <a:r>
              <a:rPr lang="en-US" sz="1400" kern="1200" dirty="0">
                <a:solidFill>
                  <a:schemeClr val="tx1">
                    <a:lumMod val="65000"/>
                    <a:lumOff val="35000"/>
                  </a:schemeClr>
                </a:solidFill>
                <a:latin typeface="+mn-lt"/>
                <a:ea typeface="+mn-ea"/>
                <a:cs typeface="+mn-cs"/>
                <a:sym typeface="Wingdings" panose="05000000000000000000" pitchFamily="2" charset="2"/>
              </a:rPr>
              <a:t></a:t>
            </a:r>
            <a:r>
              <a:rPr lang="en-US" sz="1400" kern="1200" dirty="0">
                <a:solidFill>
                  <a:schemeClr val="tx1">
                    <a:lumMod val="65000"/>
                    <a:lumOff val="35000"/>
                  </a:schemeClr>
                </a:solidFill>
                <a:latin typeface="+mn-lt"/>
                <a:ea typeface="+mn-ea"/>
                <a:cs typeface="+mn-cs"/>
              </a:rPr>
              <a:t>product page</a:t>
            </a:r>
            <a:r>
              <a:rPr lang="en-US" sz="1400" kern="1200" dirty="0">
                <a:solidFill>
                  <a:schemeClr val="tx1">
                    <a:lumMod val="65000"/>
                    <a:lumOff val="35000"/>
                  </a:schemeClr>
                </a:solidFill>
                <a:latin typeface="+mn-lt"/>
                <a:ea typeface="+mn-ea"/>
                <a:cs typeface="+mn-cs"/>
                <a:sym typeface="Wingdings" panose="05000000000000000000" pitchFamily="2" charset="2"/>
              </a:rPr>
              <a:t></a:t>
            </a:r>
            <a:r>
              <a:rPr lang="en-US" sz="1400" kern="1200" dirty="0">
                <a:solidFill>
                  <a:schemeClr val="tx1">
                    <a:lumMod val="65000"/>
                    <a:lumOff val="35000"/>
                  </a:schemeClr>
                </a:solidFill>
                <a:latin typeface="+mn-lt"/>
                <a:ea typeface="+mn-ea"/>
                <a:cs typeface="+mn-cs"/>
              </a:rPr>
              <a:t> cart page but did not place an order.</a:t>
            </a:r>
            <a:endParaRPr lang="en-IN" sz="1400" kern="1200" dirty="0">
              <a:solidFill>
                <a:schemeClr val="tx1">
                  <a:lumMod val="65000"/>
                  <a:lumOff val="35000"/>
                </a:schemeClr>
              </a:solidFill>
              <a:latin typeface="+mn-lt"/>
              <a:ea typeface="+mn-ea"/>
              <a:cs typeface="+mn-cs"/>
            </a:endParaRPr>
          </a:p>
        </p:txBody>
      </p:sp>
      <p:pic>
        <p:nvPicPr>
          <p:cNvPr id="65" name="Graphic 64" descr="Brain in head with solid fill">
            <a:extLst>
              <a:ext uri="{FF2B5EF4-FFF2-40B4-BE49-F238E27FC236}">
                <a16:creationId xmlns:a16="http://schemas.microsoft.com/office/drawing/2014/main" id="{96A0FF68-DD3B-49B9-BD5B-92775FF9CAA5}"/>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0763891" y="164144"/>
            <a:ext cx="527212" cy="527212"/>
          </a:xfrm>
          <a:prstGeom prst="rect">
            <a:avLst/>
          </a:prstGeom>
        </p:spPr>
      </p:pic>
    </p:spTree>
    <p:extLst>
      <p:ext uri="{BB962C8B-B14F-4D97-AF65-F5344CB8AC3E}">
        <p14:creationId xmlns:p14="http://schemas.microsoft.com/office/powerpoint/2010/main" val="36284403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Logo&#10;&#10;Description automatically generated">
            <a:extLst>
              <a:ext uri="{FF2B5EF4-FFF2-40B4-BE49-F238E27FC236}">
                <a16:creationId xmlns:a16="http://schemas.microsoft.com/office/drawing/2014/main" id="{E8B3833B-7FC8-D34D-A4A2-02908D8FD061}"/>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97193" y="280162"/>
            <a:ext cx="1493520" cy="858345"/>
          </a:xfrm>
          <a:prstGeom prst="rect">
            <a:avLst/>
          </a:prstGeom>
        </p:spPr>
      </p:pic>
      <p:sp>
        <p:nvSpPr>
          <p:cNvPr id="15" name="Title 2">
            <a:extLst>
              <a:ext uri="{FF2B5EF4-FFF2-40B4-BE49-F238E27FC236}">
                <a16:creationId xmlns:a16="http://schemas.microsoft.com/office/drawing/2014/main" id="{AB735A49-3196-4E48-A210-E5E147F7867E}"/>
              </a:ext>
            </a:extLst>
          </p:cNvPr>
          <p:cNvSpPr txBox="1">
            <a:spLocks/>
          </p:cNvSpPr>
          <p:nvPr/>
        </p:nvSpPr>
        <p:spPr>
          <a:xfrm>
            <a:off x="2169492" y="451210"/>
            <a:ext cx="7371664" cy="455852"/>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Open Sans" panose="020B0606030504020204"/>
                <a:ea typeface="+mj-ea"/>
                <a:cs typeface="+mj-cs"/>
              </a:defRPr>
            </a:lvl1pPr>
          </a:lstStyle>
          <a:p>
            <a:r>
              <a:rPr lang="en-US" sz="2800" b="1"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METHODOLOGY</a:t>
            </a:r>
          </a:p>
        </p:txBody>
      </p:sp>
      <p:sp>
        <p:nvSpPr>
          <p:cNvPr id="28" name="Rectangle 27">
            <a:extLst>
              <a:ext uri="{FF2B5EF4-FFF2-40B4-BE49-F238E27FC236}">
                <a16:creationId xmlns:a16="http://schemas.microsoft.com/office/drawing/2014/main" id="{A25A89AE-721C-7B4F-880B-C700FA1E0234}"/>
              </a:ext>
            </a:extLst>
          </p:cNvPr>
          <p:cNvSpPr/>
          <p:nvPr/>
        </p:nvSpPr>
        <p:spPr>
          <a:xfrm>
            <a:off x="1936703" y="451210"/>
            <a:ext cx="67483" cy="455852"/>
          </a:xfrm>
          <a:prstGeom prst="rect">
            <a:avLst/>
          </a:prstGeom>
          <a:solidFill>
            <a:srgbClr val="29B9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377BEF6E-7751-47A7-8D9A-2573D1163E07}"/>
              </a:ext>
            </a:extLst>
          </p:cNvPr>
          <p:cNvSpPr txBox="1"/>
          <p:nvPr/>
        </p:nvSpPr>
        <p:spPr>
          <a:xfrm>
            <a:off x="2169492" y="1954377"/>
            <a:ext cx="1524000" cy="400110"/>
          </a:xfrm>
          <a:prstGeom prst="rect">
            <a:avLst/>
          </a:prstGeom>
          <a:noFill/>
        </p:spPr>
        <p:txBody>
          <a:bodyPr wrap="square" rtlCol="0">
            <a:spAutoFit/>
          </a:bodyPr>
          <a:lstStyle/>
          <a:p>
            <a:r>
              <a:rPr lang="en-US" sz="2000" b="1" dirty="0">
                <a:solidFill>
                  <a:srgbClr val="29B984"/>
                </a:solidFill>
                <a:latin typeface="Aharoni" panose="02010803020104030203" pitchFamily="2" charset="-79"/>
                <a:cs typeface="Aharoni" panose="02010803020104030203" pitchFamily="2" charset="-79"/>
              </a:rPr>
              <a:t>Integration</a:t>
            </a:r>
            <a:endParaRPr lang="en-IN" sz="2000" b="1" dirty="0">
              <a:solidFill>
                <a:srgbClr val="29B984"/>
              </a:solidFill>
              <a:latin typeface="Aharoni" panose="02010803020104030203" pitchFamily="2" charset="-79"/>
              <a:cs typeface="Aharoni" panose="02010803020104030203" pitchFamily="2" charset="-79"/>
            </a:endParaRPr>
          </a:p>
        </p:txBody>
      </p:sp>
      <p:sp>
        <p:nvSpPr>
          <p:cNvPr id="29" name="TextBox 28">
            <a:extLst>
              <a:ext uri="{FF2B5EF4-FFF2-40B4-BE49-F238E27FC236}">
                <a16:creationId xmlns:a16="http://schemas.microsoft.com/office/drawing/2014/main" id="{2D165937-8090-4765-8F76-DA435254F6FC}"/>
              </a:ext>
            </a:extLst>
          </p:cNvPr>
          <p:cNvSpPr txBox="1"/>
          <p:nvPr/>
        </p:nvSpPr>
        <p:spPr>
          <a:xfrm>
            <a:off x="4940300" y="1590423"/>
            <a:ext cx="3729912" cy="1077218"/>
          </a:xfrm>
          <a:prstGeom prst="rect">
            <a:avLst/>
          </a:prstGeom>
          <a:noFill/>
        </p:spPr>
        <p:txBody>
          <a:bodyPr wrap="square" rtlCol="0">
            <a:spAutoFit/>
          </a:bodyPr>
          <a:lstStyle/>
          <a:p>
            <a:pPr marL="342900" indent="-342900">
              <a:buFont typeface="Arial" panose="020B0604020202020204" pitchFamily="34" charset="0"/>
              <a:buChar char="•"/>
            </a:pPr>
            <a:r>
              <a:rPr lang="en-US" sz="1600" dirty="0"/>
              <a:t>Daily – Web Metrics</a:t>
            </a:r>
          </a:p>
          <a:p>
            <a:pPr marL="342900" indent="-342900">
              <a:buFont typeface="Arial" panose="020B0604020202020204" pitchFamily="34" charset="0"/>
              <a:buChar char="•"/>
            </a:pPr>
            <a:r>
              <a:rPr lang="en-US" sz="1600" dirty="0"/>
              <a:t>Product Performance</a:t>
            </a:r>
          </a:p>
          <a:p>
            <a:pPr marL="342900" indent="-342900">
              <a:buFont typeface="Arial" panose="020B0604020202020204" pitchFamily="34" charset="0"/>
              <a:buChar char="•"/>
            </a:pPr>
            <a:r>
              <a:rPr lang="en-US" sz="1600" dirty="0"/>
              <a:t>Marketing Channel Performance</a:t>
            </a:r>
          </a:p>
          <a:p>
            <a:pPr marL="342900" indent="-342900">
              <a:buFont typeface="Arial" panose="020B0604020202020204" pitchFamily="34" charset="0"/>
              <a:buChar char="•"/>
            </a:pPr>
            <a:r>
              <a:rPr lang="en-US" sz="1600" dirty="0"/>
              <a:t>Sie Section Performance</a:t>
            </a:r>
            <a:endParaRPr lang="en-IN" sz="1600" dirty="0"/>
          </a:p>
        </p:txBody>
      </p:sp>
      <p:sp>
        <p:nvSpPr>
          <p:cNvPr id="31" name="TextBox 30">
            <a:extLst>
              <a:ext uri="{FF2B5EF4-FFF2-40B4-BE49-F238E27FC236}">
                <a16:creationId xmlns:a16="http://schemas.microsoft.com/office/drawing/2014/main" id="{58B0DEBC-CB10-4253-ADFF-BBAEB115CA82}"/>
              </a:ext>
            </a:extLst>
          </p:cNvPr>
          <p:cNvSpPr txBox="1"/>
          <p:nvPr/>
        </p:nvSpPr>
        <p:spPr>
          <a:xfrm>
            <a:off x="2169492" y="3265983"/>
            <a:ext cx="1524000" cy="400110"/>
          </a:xfrm>
          <a:prstGeom prst="rect">
            <a:avLst/>
          </a:prstGeom>
          <a:noFill/>
        </p:spPr>
        <p:txBody>
          <a:bodyPr wrap="square" rtlCol="0">
            <a:spAutoFit/>
          </a:bodyPr>
          <a:lstStyle/>
          <a:p>
            <a:pPr algn="ctr"/>
            <a:r>
              <a:rPr lang="en-US" sz="2000" b="1" dirty="0">
                <a:solidFill>
                  <a:srgbClr val="29B984"/>
                </a:solidFill>
                <a:latin typeface="Aharoni" panose="02010803020104030203" pitchFamily="2" charset="-79"/>
                <a:cs typeface="Aharoni" panose="02010803020104030203" pitchFamily="2" charset="-79"/>
              </a:rPr>
              <a:t>Assess</a:t>
            </a:r>
            <a:endParaRPr lang="en-IN" sz="2000" b="1" dirty="0">
              <a:solidFill>
                <a:srgbClr val="29B984"/>
              </a:solidFill>
              <a:latin typeface="Aharoni" panose="02010803020104030203" pitchFamily="2" charset="-79"/>
              <a:cs typeface="Aharoni" panose="02010803020104030203" pitchFamily="2" charset="-79"/>
            </a:endParaRPr>
          </a:p>
        </p:txBody>
      </p:sp>
      <p:sp>
        <p:nvSpPr>
          <p:cNvPr id="33" name="TextBox 32">
            <a:extLst>
              <a:ext uri="{FF2B5EF4-FFF2-40B4-BE49-F238E27FC236}">
                <a16:creationId xmlns:a16="http://schemas.microsoft.com/office/drawing/2014/main" id="{E8552615-3CBE-4D0F-9F2D-8FF65E5EE41D}"/>
              </a:ext>
            </a:extLst>
          </p:cNvPr>
          <p:cNvSpPr txBox="1"/>
          <p:nvPr/>
        </p:nvSpPr>
        <p:spPr>
          <a:xfrm>
            <a:off x="4940300" y="3225195"/>
            <a:ext cx="5988367" cy="830997"/>
          </a:xfrm>
          <a:prstGeom prst="rect">
            <a:avLst/>
          </a:prstGeom>
          <a:noFill/>
        </p:spPr>
        <p:txBody>
          <a:bodyPr wrap="square" rtlCol="0">
            <a:spAutoFit/>
          </a:bodyPr>
          <a:lstStyle/>
          <a:p>
            <a:pPr marL="342900" indent="-342900">
              <a:buFont typeface="Arial" panose="020B0604020202020204" pitchFamily="34" charset="0"/>
              <a:buChar char="•"/>
            </a:pPr>
            <a:r>
              <a:rPr lang="en-US" sz="1600" dirty="0"/>
              <a:t>Month on Month Performance –Page Visits, Orders and Revenue</a:t>
            </a:r>
          </a:p>
          <a:p>
            <a:pPr marL="342900" indent="-342900">
              <a:buFont typeface="Arial" panose="020B0604020202020204" pitchFamily="34" charset="0"/>
              <a:buChar char="•"/>
            </a:pPr>
            <a:r>
              <a:rPr lang="en-US" sz="1600" dirty="0"/>
              <a:t>Product Performance – Page Visits, Orders and Revenue</a:t>
            </a:r>
          </a:p>
          <a:p>
            <a:pPr marL="342900" indent="-342900">
              <a:buFont typeface="Arial" panose="020B0604020202020204" pitchFamily="34" charset="0"/>
              <a:buChar char="•"/>
            </a:pPr>
            <a:endParaRPr lang="en-US" sz="1600" dirty="0"/>
          </a:p>
        </p:txBody>
      </p:sp>
      <p:sp>
        <p:nvSpPr>
          <p:cNvPr id="35" name="TextBox 34">
            <a:extLst>
              <a:ext uri="{FF2B5EF4-FFF2-40B4-BE49-F238E27FC236}">
                <a16:creationId xmlns:a16="http://schemas.microsoft.com/office/drawing/2014/main" id="{3E245476-0B60-491B-8334-5D9142EDCD55}"/>
              </a:ext>
            </a:extLst>
          </p:cNvPr>
          <p:cNvSpPr txBox="1"/>
          <p:nvPr/>
        </p:nvSpPr>
        <p:spPr>
          <a:xfrm>
            <a:off x="2169492" y="4926900"/>
            <a:ext cx="1524000" cy="400110"/>
          </a:xfrm>
          <a:prstGeom prst="rect">
            <a:avLst/>
          </a:prstGeom>
          <a:noFill/>
        </p:spPr>
        <p:txBody>
          <a:bodyPr wrap="square" rtlCol="0">
            <a:spAutoFit/>
          </a:bodyPr>
          <a:lstStyle/>
          <a:p>
            <a:pPr algn="ctr"/>
            <a:r>
              <a:rPr lang="en-US" sz="2000" b="1" dirty="0">
                <a:solidFill>
                  <a:srgbClr val="29B984"/>
                </a:solidFill>
                <a:latin typeface="Aharoni" panose="02010803020104030203" pitchFamily="2" charset="-79"/>
                <a:cs typeface="Aharoni" panose="02010803020104030203" pitchFamily="2" charset="-79"/>
              </a:rPr>
              <a:t>Key KPIs</a:t>
            </a:r>
            <a:endParaRPr lang="en-IN" sz="2000" b="1" dirty="0">
              <a:solidFill>
                <a:srgbClr val="29B984"/>
              </a:solidFill>
              <a:latin typeface="Aharoni" panose="02010803020104030203" pitchFamily="2" charset="-79"/>
              <a:cs typeface="Aharoni" panose="02010803020104030203" pitchFamily="2" charset="-79"/>
            </a:endParaRPr>
          </a:p>
        </p:txBody>
      </p:sp>
      <p:sp>
        <p:nvSpPr>
          <p:cNvPr id="38" name="TextBox 37">
            <a:extLst>
              <a:ext uri="{FF2B5EF4-FFF2-40B4-BE49-F238E27FC236}">
                <a16:creationId xmlns:a16="http://schemas.microsoft.com/office/drawing/2014/main" id="{3780AB3D-EAAF-43DC-9BC8-A5BA43CE50AE}"/>
              </a:ext>
            </a:extLst>
          </p:cNvPr>
          <p:cNvSpPr txBox="1"/>
          <p:nvPr/>
        </p:nvSpPr>
        <p:spPr>
          <a:xfrm>
            <a:off x="4940300" y="4562946"/>
            <a:ext cx="3729912" cy="1077218"/>
          </a:xfrm>
          <a:prstGeom prst="rect">
            <a:avLst/>
          </a:prstGeom>
          <a:noFill/>
        </p:spPr>
        <p:txBody>
          <a:bodyPr wrap="square" rtlCol="0">
            <a:spAutoFit/>
          </a:bodyPr>
          <a:lstStyle/>
          <a:p>
            <a:pPr marL="342900" indent="-342900">
              <a:buFont typeface="Arial" panose="020B0604020202020204" pitchFamily="34" charset="0"/>
              <a:buChar char="•"/>
            </a:pPr>
            <a:r>
              <a:rPr lang="en-US" sz="1600" dirty="0"/>
              <a:t>Orders</a:t>
            </a:r>
          </a:p>
          <a:p>
            <a:pPr marL="342900" indent="-342900">
              <a:buFont typeface="Arial" panose="020B0604020202020204" pitchFamily="34" charset="0"/>
              <a:buChar char="•"/>
            </a:pPr>
            <a:r>
              <a:rPr lang="en-US" sz="1600" dirty="0"/>
              <a:t>Revenue</a:t>
            </a:r>
          </a:p>
          <a:p>
            <a:pPr marL="342900" indent="-342900">
              <a:buFont typeface="Arial" panose="020B0604020202020204" pitchFamily="34" charset="0"/>
              <a:buChar char="•"/>
            </a:pPr>
            <a:r>
              <a:rPr lang="en-US" sz="1600" dirty="0"/>
              <a:t>Page Visits</a:t>
            </a:r>
          </a:p>
          <a:p>
            <a:pPr marL="342900" indent="-342900">
              <a:buFont typeface="Arial" panose="020B0604020202020204" pitchFamily="34" charset="0"/>
              <a:buChar char="•"/>
            </a:pPr>
            <a:r>
              <a:rPr lang="en-US" sz="1600" dirty="0"/>
              <a:t>Conversion Rate</a:t>
            </a:r>
          </a:p>
        </p:txBody>
      </p:sp>
    </p:spTree>
    <p:extLst>
      <p:ext uri="{BB962C8B-B14F-4D97-AF65-F5344CB8AC3E}">
        <p14:creationId xmlns:p14="http://schemas.microsoft.com/office/powerpoint/2010/main" val="42798319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 name="Picture 65" descr="Logo&#10;&#10;Description automatically generated">
            <a:extLst>
              <a:ext uri="{FF2B5EF4-FFF2-40B4-BE49-F238E27FC236}">
                <a16:creationId xmlns:a16="http://schemas.microsoft.com/office/drawing/2014/main" id="{DDA2D01D-3092-C646-A761-E720729AF9B5}"/>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97193" y="280162"/>
            <a:ext cx="1493520" cy="858345"/>
          </a:xfrm>
          <a:prstGeom prst="rect">
            <a:avLst/>
          </a:prstGeom>
        </p:spPr>
      </p:pic>
      <p:sp>
        <p:nvSpPr>
          <p:cNvPr id="68" name="Rectangle 67">
            <a:extLst>
              <a:ext uri="{FF2B5EF4-FFF2-40B4-BE49-F238E27FC236}">
                <a16:creationId xmlns:a16="http://schemas.microsoft.com/office/drawing/2014/main" id="{CAFADDC2-CDC5-DE48-BE71-F10DC632344E}"/>
              </a:ext>
            </a:extLst>
          </p:cNvPr>
          <p:cNvSpPr/>
          <p:nvPr/>
        </p:nvSpPr>
        <p:spPr>
          <a:xfrm>
            <a:off x="1936703" y="451210"/>
            <a:ext cx="67483" cy="455852"/>
          </a:xfrm>
          <a:prstGeom prst="rect">
            <a:avLst/>
          </a:prstGeom>
          <a:solidFill>
            <a:srgbClr val="29B9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Title 2">
            <a:extLst>
              <a:ext uri="{FF2B5EF4-FFF2-40B4-BE49-F238E27FC236}">
                <a16:creationId xmlns:a16="http://schemas.microsoft.com/office/drawing/2014/main" id="{67BC9200-BD92-49A1-AD91-F63265D3028C}"/>
              </a:ext>
            </a:extLst>
          </p:cNvPr>
          <p:cNvSpPr txBox="1">
            <a:spLocks/>
          </p:cNvSpPr>
          <p:nvPr/>
        </p:nvSpPr>
        <p:spPr>
          <a:xfrm>
            <a:off x="2169492" y="451210"/>
            <a:ext cx="8706504" cy="592070"/>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Open Sans" panose="020B0606030504020204"/>
                <a:ea typeface="+mj-ea"/>
                <a:cs typeface="+mj-cs"/>
              </a:defRPr>
            </a:lvl1pPr>
          </a:lstStyle>
          <a:p>
            <a:r>
              <a:rPr lang="en-US" sz="2800" b="1"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ANALYSIS - 1</a:t>
            </a:r>
          </a:p>
        </p:txBody>
      </p:sp>
      <p:sp>
        <p:nvSpPr>
          <p:cNvPr id="75" name="Rectangle 74">
            <a:extLst>
              <a:ext uri="{FF2B5EF4-FFF2-40B4-BE49-F238E27FC236}">
                <a16:creationId xmlns:a16="http://schemas.microsoft.com/office/drawing/2014/main" id="{87EFA68E-8C9B-4827-A4C3-F075E596B0E8}"/>
              </a:ext>
            </a:extLst>
          </p:cNvPr>
          <p:cNvSpPr/>
          <p:nvPr/>
        </p:nvSpPr>
        <p:spPr>
          <a:xfrm>
            <a:off x="460289" y="3654753"/>
            <a:ext cx="3072851" cy="954107"/>
          </a:xfrm>
          <a:prstGeom prst="rect">
            <a:avLst/>
          </a:prstGeom>
          <a:noFill/>
        </p:spPr>
        <p:txBody>
          <a:bodyPr wrap="square">
            <a:spAutoFit/>
          </a:bodyPr>
          <a:lstStyle/>
          <a:p>
            <a:r>
              <a:rPr lang="en-US" sz="1400" dirty="0">
                <a:solidFill>
                  <a:srgbClr val="007CE4"/>
                </a:solidFill>
                <a:latin typeface="Open Sans" panose="020B0606030504020204" pitchFamily="34" charset="0"/>
                <a:ea typeface="Open Sans" panose="020B0606030504020204" pitchFamily="34" charset="0"/>
                <a:cs typeface="Open Sans" panose="020B0606030504020204" pitchFamily="34" charset="0"/>
              </a:rPr>
              <a:t>New Customers when ordering for the first time prefer Guest Checkout than Creating a new Account</a:t>
            </a:r>
          </a:p>
        </p:txBody>
      </p:sp>
      <p:sp>
        <p:nvSpPr>
          <p:cNvPr id="76" name="Rectangle 75">
            <a:extLst>
              <a:ext uri="{FF2B5EF4-FFF2-40B4-BE49-F238E27FC236}">
                <a16:creationId xmlns:a16="http://schemas.microsoft.com/office/drawing/2014/main" id="{1DE93592-BF80-44B5-8E8B-7ABF6F341688}"/>
              </a:ext>
            </a:extLst>
          </p:cNvPr>
          <p:cNvSpPr/>
          <p:nvPr/>
        </p:nvSpPr>
        <p:spPr>
          <a:xfrm>
            <a:off x="450186" y="2022888"/>
            <a:ext cx="3240662" cy="738664"/>
          </a:xfrm>
          <a:prstGeom prst="rect">
            <a:avLst/>
          </a:prstGeom>
          <a:noFill/>
        </p:spPr>
        <p:txBody>
          <a:bodyPr wrap="square">
            <a:spAutoFit/>
          </a:bodyPr>
          <a:lstStyle/>
          <a:p>
            <a:r>
              <a:rPr lang="en-US" sz="1400" dirty="0">
                <a:latin typeface="Open Sans" panose="020B0606030504020204" pitchFamily="34" charset="0"/>
                <a:ea typeface="Open Sans" panose="020B0606030504020204" pitchFamily="34" charset="0"/>
                <a:cs typeface="Open Sans" panose="020B0606030504020204" pitchFamily="34" charset="0"/>
              </a:rPr>
              <a:t>Decrease in Number of Page Visits from  </a:t>
            </a:r>
            <a:r>
              <a:rPr lang="en-US" sz="1400" dirty="0">
                <a:solidFill>
                  <a:srgbClr val="7030A0"/>
                </a:solidFill>
                <a:latin typeface="Open Sans" panose="020B0606030504020204" pitchFamily="34" charset="0"/>
                <a:ea typeface="Open Sans" panose="020B0606030504020204" pitchFamily="34" charset="0"/>
                <a:cs typeface="Open Sans" panose="020B0606030504020204" pitchFamily="34" charset="0"/>
              </a:rPr>
              <a:t>Sign In Page </a:t>
            </a:r>
            <a:r>
              <a:rPr lang="en-US" sz="1400" dirty="0">
                <a:solidFill>
                  <a:schemeClr val="accent2"/>
                </a:solidFill>
                <a:latin typeface="Open Sans" panose="020B0606030504020204" pitchFamily="34" charset="0"/>
                <a:ea typeface="Open Sans" panose="020B0606030504020204" pitchFamily="34" charset="0"/>
                <a:cs typeface="Open Sans" panose="020B0606030504020204" pitchFamily="34" charset="0"/>
              </a:rPr>
              <a:t>-&gt; </a:t>
            </a:r>
            <a:r>
              <a:rPr lang="en-US" sz="1400" dirty="0">
                <a:solidFill>
                  <a:srgbClr val="E044A7"/>
                </a:solidFill>
                <a:latin typeface="Open Sans" panose="020B0606030504020204" pitchFamily="34" charset="0"/>
                <a:ea typeface="Open Sans" panose="020B0606030504020204" pitchFamily="34" charset="0"/>
                <a:cs typeface="Open Sans" panose="020B0606030504020204" pitchFamily="34" charset="0"/>
              </a:rPr>
              <a:t>Shopping Details Page</a:t>
            </a:r>
          </a:p>
        </p:txBody>
      </p:sp>
      <p:sp>
        <p:nvSpPr>
          <p:cNvPr id="77" name="Rectangle 76">
            <a:extLst>
              <a:ext uri="{FF2B5EF4-FFF2-40B4-BE49-F238E27FC236}">
                <a16:creationId xmlns:a16="http://schemas.microsoft.com/office/drawing/2014/main" id="{E7F859D1-1D1B-4BDB-B312-9ED8E319AB85}"/>
              </a:ext>
            </a:extLst>
          </p:cNvPr>
          <p:cNvSpPr/>
          <p:nvPr/>
        </p:nvSpPr>
        <p:spPr>
          <a:xfrm>
            <a:off x="442309" y="3578771"/>
            <a:ext cx="3282415" cy="1049546"/>
          </a:xfrm>
          <a:prstGeom prst="rect">
            <a:avLst/>
          </a:prstGeom>
          <a:noFill/>
          <a:ln>
            <a:solidFill>
              <a:srgbClr val="007C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99A7D88F-9D30-417A-B91C-07197D84C92D}"/>
              </a:ext>
            </a:extLst>
          </p:cNvPr>
          <p:cNvSpPr/>
          <p:nvPr/>
        </p:nvSpPr>
        <p:spPr>
          <a:xfrm>
            <a:off x="408433" y="1965181"/>
            <a:ext cx="3282415" cy="858345"/>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endParaRPr>
          </a:p>
        </p:txBody>
      </p:sp>
      <p:sp>
        <p:nvSpPr>
          <p:cNvPr id="82" name="Rectangle 81">
            <a:extLst>
              <a:ext uri="{FF2B5EF4-FFF2-40B4-BE49-F238E27FC236}">
                <a16:creationId xmlns:a16="http://schemas.microsoft.com/office/drawing/2014/main" id="{29BCA01B-7E08-4D5A-851B-FB417C482A59}"/>
              </a:ext>
            </a:extLst>
          </p:cNvPr>
          <p:cNvSpPr/>
          <p:nvPr/>
        </p:nvSpPr>
        <p:spPr>
          <a:xfrm>
            <a:off x="431069" y="3099590"/>
            <a:ext cx="2166558" cy="369332"/>
          </a:xfrm>
          <a:prstGeom prst="rect">
            <a:avLst/>
          </a:prstGeom>
          <a:noFill/>
        </p:spPr>
        <p:txBody>
          <a:bodyPr wrap="square">
            <a:spAutoFit/>
          </a:bodyPr>
          <a:lstStyle/>
          <a:p>
            <a:pPr>
              <a:defRPr/>
            </a:pPr>
            <a:r>
              <a:rPr lang="en-US" b="1" dirty="0">
                <a:solidFill>
                  <a:srgbClr val="007CE4"/>
                </a:solidFill>
                <a:latin typeface="Open Sans" panose="020B0606030504020204" pitchFamily="34" charset="0"/>
                <a:ea typeface="Open Sans" panose="020B0606030504020204" pitchFamily="34" charset="0"/>
                <a:cs typeface="Open Sans" panose="020B0606030504020204" pitchFamily="34" charset="0"/>
              </a:rPr>
              <a:t>HYPOTHESIS</a:t>
            </a:r>
          </a:p>
        </p:txBody>
      </p:sp>
      <p:sp>
        <p:nvSpPr>
          <p:cNvPr id="85" name="Rectangle 84">
            <a:extLst>
              <a:ext uri="{FF2B5EF4-FFF2-40B4-BE49-F238E27FC236}">
                <a16:creationId xmlns:a16="http://schemas.microsoft.com/office/drawing/2014/main" id="{2F55C14D-912C-479F-A86C-E6CC98954EE0}"/>
              </a:ext>
            </a:extLst>
          </p:cNvPr>
          <p:cNvSpPr/>
          <p:nvPr/>
        </p:nvSpPr>
        <p:spPr>
          <a:xfrm>
            <a:off x="397193" y="1490405"/>
            <a:ext cx="2747338" cy="369332"/>
          </a:xfrm>
          <a:prstGeom prst="rect">
            <a:avLst/>
          </a:prstGeom>
          <a:noFill/>
        </p:spPr>
        <p:txBody>
          <a:bodyPr wrap="square">
            <a:spAutoFit/>
          </a:bodyPr>
          <a:lstStyle/>
          <a:p>
            <a:pPr lvl="0">
              <a:defRPr/>
            </a:pPr>
            <a:r>
              <a:rPr lang="en-US" b="1" dirty="0">
                <a:solidFill>
                  <a:schemeClr val="accent2"/>
                </a:solidFill>
                <a:latin typeface="Open Sans" panose="020B0606030504020204" pitchFamily="34" charset="0"/>
                <a:ea typeface="Open Sans" panose="020B0606030504020204" pitchFamily="34" charset="0"/>
                <a:cs typeface="Open Sans" panose="020B0606030504020204" pitchFamily="34" charset="0"/>
              </a:rPr>
              <a:t>KEY FINDINGS</a:t>
            </a:r>
            <a:endParaRPr lang="en-IN" b="1" dirty="0">
              <a:solidFill>
                <a:schemeClr val="accent2"/>
              </a:solidFill>
              <a:latin typeface="Open Sans" panose="020B0606030504020204" pitchFamily="34" charset="0"/>
              <a:ea typeface="Open Sans" panose="020B0606030504020204" pitchFamily="34" charset="0"/>
              <a:cs typeface="Open Sans" panose="020B0606030504020204" pitchFamily="34" charset="0"/>
            </a:endParaRPr>
          </a:p>
        </p:txBody>
      </p:sp>
      <p:grpSp>
        <p:nvGrpSpPr>
          <p:cNvPr id="87" name="Group 86">
            <a:extLst>
              <a:ext uri="{FF2B5EF4-FFF2-40B4-BE49-F238E27FC236}">
                <a16:creationId xmlns:a16="http://schemas.microsoft.com/office/drawing/2014/main" id="{1AD3A4F0-94E0-45D2-8765-624768EDA070}"/>
              </a:ext>
            </a:extLst>
          </p:cNvPr>
          <p:cNvGrpSpPr/>
          <p:nvPr/>
        </p:nvGrpSpPr>
        <p:grpSpPr>
          <a:xfrm rot="5400000">
            <a:off x="3239719" y="1380147"/>
            <a:ext cx="349479" cy="609737"/>
            <a:chOff x="1149523" y="2690206"/>
            <a:chExt cx="360405" cy="609737"/>
          </a:xfrm>
          <a:solidFill>
            <a:schemeClr val="accent2"/>
          </a:solidFill>
        </p:grpSpPr>
        <p:sp>
          <p:nvSpPr>
            <p:cNvPr id="88" name="Chevron 6">
              <a:extLst>
                <a:ext uri="{FF2B5EF4-FFF2-40B4-BE49-F238E27FC236}">
                  <a16:creationId xmlns:a16="http://schemas.microsoft.com/office/drawing/2014/main" id="{3AD59EF5-DF4C-48D9-8566-D0EAA356C800}"/>
                </a:ext>
              </a:extLst>
            </p:cNvPr>
            <p:cNvSpPr/>
            <p:nvPr/>
          </p:nvSpPr>
          <p:spPr>
            <a:xfrm rot="16200000">
              <a:off x="1149523" y="2690206"/>
              <a:ext cx="360405" cy="360405"/>
            </a:xfrm>
            <a:prstGeom prst="chevron">
              <a:avLst/>
            </a:prstGeom>
            <a:grp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solidFill>
                  <a:schemeClr val="accent2"/>
                </a:solidFill>
              </a:endParaRPr>
            </a:p>
          </p:txBody>
        </p:sp>
        <p:sp>
          <p:nvSpPr>
            <p:cNvPr id="90" name="Chevron 27">
              <a:extLst>
                <a:ext uri="{FF2B5EF4-FFF2-40B4-BE49-F238E27FC236}">
                  <a16:creationId xmlns:a16="http://schemas.microsoft.com/office/drawing/2014/main" id="{E218E58A-6474-4A58-A4CF-66270B8AAC0C}"/>
                </a:ext>
              </a:extLst>
            </p:cNvPr>
            <p:cNvSpPr/>
            <p:nvPr/>
          </p:nvSpPr>
          <p:spPr>
            <a:xfrm rot="16200000">
              <a:off x="1149523" y="2832447"/>
              <a:ext cx="360405" cy="360405"/>
            </a:xfrm>
            <a:prstGeom prst="chevron">
              <a:avLst/>
            </a:prstGeom>
            <a:solidFill>
              <a:schemeClr val="accent2">
                <a:lumMod val="60000"/>
                <a:lumOff val="40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solidFill>
                  <a:schemeClr val="accent2"/>
                </a:solidFill>
              </a:endParaRPr>
            </a:p>
          </p:txBody>
        </p:sp>
        <p:sp>
          <p:nvSpPr>
            <p:cNvPr id="92" name="Chevron 28">
              <a:extLst>
                <a:ext uri="{FF2B5EF4-FFF2-40B4-BE49-F238E27FC236}">
                  <a16:creationId xmlns:a16="http://schemas.microsoft.com/office/drawing/2014/main" id="{D30AD13C-5218-4615-A03A-4746D901AB7F}"/>
                </a:ext>
              </a:extLst>
            </p:cNvPr>
            <p:cNvSpPr/>
            <p:nvPr/>
          </p:nvSpPr>
          <p:spPr>
            <a:xfrm rot="16200000">
              <a:off x="1149523" y="2939538"/>
              <a:ext cx="360405" cy="360405"/>
            </a:xfrm>
            <a:prstGeom prst="chevron">
              <a:avLst/>
            </a:prstGeom>
            <a:solidFill>
              <a:schemeClr val="accent2">
                <a:lumMod val="20000"/>
                <a:lumOff val="80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solidFill>
                  <a:schemeClr val="accent2"/>
                </a:solidFill>
              </a:endParaRPr>
            </a:p>
          </p:txBody>
        </p:sp>
      </p:grpSp>
      <p:grpSp>
        <p:nvGrpSpPr>
          <p:cNvPr id="93" name="Group 92">
            <a:extLst>
              <a:ext uri="{FF2B5EF4-FFF2-40B4-BE49-F238E27FC236}">
                <a16:creationId xmlns:a16="http://schemas.microsoft.com/office/drawing/2014/main" id="{67596847-D54A-458C-B5D6-2429523FE88A}"/>
              </a:ext>
            </a:extLst>
          </p:cNvPr>
          <p:cNvGrpSpPr/>
          <p:nvPr/>
        </p:nvGrpSpPr>
        <p:grpSpPr>
          <a:xfrm rot="5400000">
            <a:off x="3250282" y="2935581"/>
            <a:ext cx="339146" cy="609737"/>
            <a:chOff x="1149523" y="2690206"/>
            <a:chExt cx="360405" cy="609737"/>
          </a:xfrm>
        </p:grpSpPr>
        <p:sp>
          <p:nvSpPr>
            <p:cNvPr id="94" name="Chevron 34">
              <a:extLst>
                <a:ext uri="{FF2B5EF4-FFF2-40B4-BE49-F238E27FC236}">
                  <a16:creationId xmlns:a16="http://schemas.microsoft.com/office/drawing/2014/main" id="{AF4F70C0-BCC8-495C-9EA5-9EBF6AA26AD3}"/>
                </a:ext>
              </a:extLst>
            </p:cNvPr>
            <p:cNvSpPr/>
            <p:nvPr/>
          </p:nvSpPr>
          <p:spPr>
            <a:xfrm rot="16200000">
              <a:off x="1149523" y="2690206"/>
              <a:ext cx="360405" cy="360405"/>
            </a:xfrm>
            <a:prstGeom prst="chevron">
              <a:avLst/>
            </a:prstGeom>
            <a:solidFill>
              <a:srgbClr val="007CE4"/>
            </a:solidFill>
            <a:ln>
              <a:solidFill>
                <a:srgbClr val="29B9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5" name="Chevron 35">
              <a:extLst>
                <a:ext uri="{FF2B5EF4-FFF2-40B4-BE49-F238E27FC236}">
                  <a16:creationId xmlns:a16="http://schemas.microsoft.com/office/drawing/2014/main" id="{C4976AEB-EE10-424A-AD5E-71F3E76A3BCE}"/>
                </a:ext>
              </a:extLst>
            </p:cNvPr>
            <p:cNvSpPr/>
            <p:nvPr/>
          </p:nvSpPr>
          <p:spPr>
            <a:xfrm rot="16200000">
              <a:off x="1149523" y="2832446"/>
              <a:ext cx="360405" cy="360405"/>
            </a:xfrm>
            <a:prstGeom prst="chevron">
              <a:avLst/>
            </a:prstGeom>
            <a:solidFill>
              <a:srgbClr val="007CE4">
                <a:alpha val="5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6" name="Chevron 37">
              <a:extLst>
                <a:ext uri="{FF2B5EF4-FFF2-40B4-BE49-F238E27FC236}">
                  <a16:creationId xmlns:a16="http://schemas.microsoft.com/office/drawing/2014/main" id="{43A36D5E-1504-4737-9B52-A4DFE20650B1}"/>
                </a:ext>
              </a:extLst>
            </p:cNvPr>
            <p:cNvSpPr/>
            <p:nvPr/>
          </p:nvSpPr>
          <p:spPr>
            <a:xfrm rot="16200000">
              <a:off x="1149523" y="2939538"/>
              <a:ext cx="360405" cy="360405"/>
            </a:xfrm>
            <a:prstGeom prst="chevron">
              <a:avLst/>
            </a:prstGeom>
            <a:solidFill>
              <a:srgbClr val="007CE4">
                <a:alpha val="1347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p:nvSpPr>
          <p:cNvPr id="97" name="Rectangle 96">
            <a:extLst>
              <a:ext uri="{FF2B5EF4-FFF2-40B4-BE49-F238E27FC236}">
                <a16:creationId xmlns:a16="http://schemas.microsoft.com/office/drawing/2014/main" id="{1E34060F-94D6-4B18-A40A-57B31FD2551F}"/>
              </a:ext>
            </a:extLst>
          </p:cNvPr>
          <p:cNvSpPr/>
          <p:nvPr/>
        </p:nvSpPr>
        <p:spPr>
          <a:xfrm>
            <a:off x="417777" y="5404776"/>
            <a:ext cx="3305217" cy="307777"/>
          </a:xfrm>
          <a:prstGeom prst="rect">
            <a:avLst/>
          </a:prstGeom>
          <a:noFill/>
        </p:spPr>
        <p:txBody>
          <a:bodyPr wrap="square">
            <a:spAutoFit/>
          </a:bodyPr>
          <a:lstStyle/>
          <a:p>
            <a:r>
              <a:rPr lang="en-US" sz="1400" dirty="0">
                <a:solidFill>
                  <a:srgbClr val="29B984"/>
                </a:solidFill>
                <a:latin typeface="Open Sans" panose="020B0606030504020204" pitchFamily="34" charset="0"/>
                <a:ea typeface="Open Sans" panose="020B0606030504020204" pitchFamily="34" charset="0"/>
                <a:cs typeface="Open Sans" panose="020B0606030504020204" pitchFamily="34" charset="0"/>
              </a:rPr>
              <a:t>Add Guest Checkout Feature</a:t>
            </a:r>
          </a:p>
        </p:txBody>
      </p:sp>
      <p:sp>
        <p:nvSpPr>
          <p:cNvPr id="98" name="Rectangle 97">
            <a:extLst>
              <a:ext uri="{FF2B5EF4-FFF2-40B4-BE49-F238E27FC236}">
                <a16:creationId xmlns:a16="http://schemas.microsoft.com/office/drawing/2014/main" id="{90B1B96B-6801-4E75-AAC8-A1F30145E184}"/>
              </a:ext>
            </a:extLst>
          </p:cNvPr>
          <p:cNvSpPr/>
          <p:nvPr/>
        </p:nvSpPr>
        <p:spPr>
          <a:xfrm>
            <a:off x="410169" y="5311436"/>
            <a:ext cx="3282415" cy="495287"/>
          </a:xfrm>
          <a:prstGeom prst="rect">
            <a:avLst/>
          </a:prstGeom>
          <a:noFill/>
          <a:ln>
            <a:solidFill>
              <a:srgbClr val="29B9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ectangle 98">
            <a:extLst>
              <a:ext uri="{FF2B5EF4-FFF2-40B4-BE49-F238E27FC236}">
                <a16:creationId xmlns:a16="http://schemas.microsoft.com/office/drawing/2014/main" id="{13A63DD6-EAA2-405E-A8BC-42E12C46D80B}"/>
              </a:ext>
            </a:extLst>
          </p:cNvPr>
          <p:cNvSpPr/>
          <p:nvPr/>
        </p:nvSpPr>
        <p:spPr>
          <a:xfrm>
            <a:off x="403941" y="4827859"/>
            <a:ext cx="2166558" cy="369332"/>
          </a:xfrm>
          <a:prstGeom prst="rect">
            <a:avLst/>
          </a:prstGeom>
          <a:noFill/>
        </p:spPr>
        <p:txBody>
          <a:bodyPr wrap="square">
            <a:spAutoFit/>
          </a:bodyPr>
          <a:lstStyle/>
          <a:p>
            <a:pPr>
              <a:defRPr/>
            </a:pPr>
            <a:r>
              <a:rPr lang="en-US" b="1" dirty="0">
                <a:solidFill>
                  <a:srgbClr val="29B984"/>
                </a:solidFill>
                <a:latin typeface="Open Sans" panose="020B0606030504020204" pitchFamily="34" charset="0"/>
                <a:ea typeface="Open Sans" panose="020B0606030504020204" pitchFamily="34" charset="0"/>
                <a:cs typeface="Open Sans" panose="020B0606030504020204" pitchFamily="34" charset="0"/>
              </a:rPr>
              <a:t>IMPROVISATIONS</a:t>
            </a:r>
          </a:p>
        </p:txBody>
      </p:sp>
      <p:grpSp>
        <p:nvGrpSpPr>
          <p:cNvPr id="104" name="Group 103">
            <a:extLst>
              <a:ext uri="{FF2B5EF4-FFF2-40B4-BE49-F238E27FC236}">
                <a16:creationId xmlns:a16="http://schemas.microsoft.com/office/drawing/2014/main" id="{DFD19E4D-1ECD-416B-AE79-B1AFA2FEB473}"/>
              </a:ext>
            </a:extLst>
          </p:cNvPr>
          <p:cNvGrpSpPr/>
          <p:nvPr/>
        </p:nvGrpSpPr>
        <p:grpSpPr>
          <a:xfrm rot="5400000">
            <a:off x="3257300" y="4730183"/>
            <a:ext cx="339146" cy="564684"/>
            <a:chOff x="1149523" y="2690206"/>
            <a:chExt cx="360405" cy="564684"/>
          </a:xfrm>
          <a:solidFill>
            <a:srgbClr val="29B984"/>
          </a:solidFill>
        </p:grpSpPr>
        <p:sp>
          <p:nvSpPr>
            <p:cNvPr id="105" name="Chevron 34">
              <a:extLst>
                <a:ext uri="{FF2B5EF4-FFF2-40B4-BE49-F238E27FC236}">
                  <a16:creationId xmlns:a16="http://schemas.microsoft.com/office/drawing/2014/main" id="{3CF0D25F-BFD8-4606-A529-84B37B6E295D}"/>
                </a:ext>
              </a:extLst>
            </p:cNvPr>
            <p:cNvSpPr/>
            <p:nvPr/>
          </p:nvSpPr>
          <p:spPr>
            <a:xfrm rot="16200000">
              <a:off x="1149523" y="2690206"/>
              <a:ext cx="360405" cy="360405"/>
            </a:xfrm>
            <a:prstGeom prst="chevron">
              <a:avLst/>
            </a:prstGeom>
            <a:solidFill>
              <a:srgbClr val="00B050"/>
            </a:solidFill>
            <a:ln>
              <a:solidFill>
                <a:srgbClr val="29B9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06" name="Chevron 35">
              <a:extLst>
                <a:ext uri="{FF2B5EF4-FFF2-40B4-BE49-F238E27FC236}">
                  <a16:creationId xmlns:a16="http://schemas.microsoft.com/office/drawing/2014/main" id="{541CE07B-5DFF-4B6F-AC70-DC809C930A81}"/>
                </a:ext>
              </a:extLst>
            </p:cNvPr>
            <p:cNvSpPr/>
            <p:nvPr/>
          </p:nvSpPr>
          <p:spPr>
            <a:xfrm rot="16200000">
              <a:off x="1149523" y="2832446"/>
              <a:ext cx="360405" cy="360405"/>
            </a:xfrm>
            <a:prstGeom prst="chevron">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07" name="Chevron 37">
              <a:extLst>
                <a:ext uri="{FF2B5EF4-FFF2-40B4-BE49-F238E27FC236}">
                  <a16:creationId xmlns:a16="http://schemas.microsoft.com/office/drawing/2014/main" id="{5E7951BF-FC0F-4822-BA1B-3BDBF737A186}"/>
                </a:ext>
              </a:extLst>
            </p:cNvPr>
            <p:cNvSpPr/>
            <p:nvPr/>
          </p:nvSpPr>
          <p:spPr>
            <a:xfrm rot="16200000">
              <a:off x="1178704" y="2923666"/>
              <a:ext cx="302043" cy="360405"/>
            </a:xfrm>
            <a:prstGeom prst="chevron">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pic>
        <p:nvPicPr>
          <p:cNvPr id="11" name="Picture 10">
            <a:extLst>
              <a:ext uri="{FF2B5EF4-FFF2-40B4-BE49-F238E27FC236}">
                <a16:creationId xmlns:a16="http://schemas.microsoft.com/office/drawing/2014/main" id="{88CD40EB-AD53-4AC3-8871-2E45B8A7488E}"/>
              </a:ext>
            </a:extLst>
          </p:cNvPr>
          <p:cNvPicPr>
            <a:picLocks noChangeAspect="1"/>
          </p:cNvPicPr>
          <p:nvPr/>
        </p:nvPicPr>
        <p:blipFill>
          <a:blip r:embed="rId4"/>
          <a:stretch>
            <a:fillRect/>
          </a:stretch>
        </p:blipFill>
        <p:spPr>
          <a:xfrm>
            <a:off x="4074689" y="1303238"/>
            <a:ext cx="8117311" cy="4551066"/>
          </a:xfrm>
          <a:prstGeom prst="rect">
            <a:avLst/>
          </a:prstGeom>
        </p:spPr>
      </p:pic>
    </p:spTree>
    <p:extLst>
      <p:ext uri="{BB962C8B-B14F-4D97-AF65-F5344CB8AC3E}">
        <p14:creationId xmlns:p14="http://schemas.microsoft.com/office/powerpoint/2010/main" val="941144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 name="Picture 65" descr="Logo&#10;&#10;Description automatically generated">
            <a:extLst>
              <a:ext uri="{FF2B5EF4-FFF2-40B4-BE49-F238E27FC236}">
                <a16:creationId xmlns:a16="http://schemas.microsoft.com/office/drawing/2014/main" id="{DDA2D01D-3092-C646-A761-E720729AF9B5}"/>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97193" y="280162"/>
            <a:ext cx="1493520" cy="858345"/>
          </a:xfrm>
          <a:prstGeom prst="rect">
            <a:avLst/>
          </a:prstGeom>
        </p:spPr>
      </p:pic>
      <p:sp>
        <p:nvSpPr>
          <p:cNvPr id="68" name="Rectangle 67">
            <a:extLst>
              <a:ext uri="{FF2B5EF4-FFF2-40B4-BE49-F238E27FC236}">
                <a16:creationId xmlns:a16="http://schemas.microsoft.com/office/drawing/2014/main" id="{CAFADDC2-CDC5-DE48-BE71-F10DC632344E}"/>
              </a:ext>
            </a:extLst>
          </p:cNvPr>
          <p:cNvSpPr/>
          <p:nvPr/>
        </p:nvSpPr>
        <p:spPr>
          <a:xfrm>
            <a:off x="1936703" y="451210"/>
            <a:ext cx="67483" cy="455852"/>
          </a:xfrm>
          <a:prstGeom prst="rect">
            <a:avLst/>
          </a:prstGeom>
          <a:solidFill>
            <a:srgbClr val="29B9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Title 2">
            <a:extLst>
              <a:ext uri="{FF2B5EF4-FFF2-40B4-BE49-F238E27FC236}">
                <a16:creationId xmlns:a16="http://schemas.microsoft.com/office/drawing/2014/main" id="{67BC9200-BD92-49A1-AD91-F63265D3028C}"/>
              </a:ext>
            </a:extLst>
          </p:cNvPr>
          <p:cNvSpPr txBox="1">
            <a:spLocks/>
          </p:cNvSpPr>
          <p:nvPr/>
        </p:nvSpPr>
        <p:spPr>
          <a:xfrm>
            <a:off x="2169492" y="451210"/>
            <a:ext cx="2544748" cy="592070"/>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Open Sans" panose="020B0606030504020204"/>
                <a:ea typeface="+mj-ea"/>
                <a:cs typeface="+mj-cs"/>
              </a:defRPr>
            </a:lvl1pPr>
          </a:lstStyle>
          <a:p>
            <a:r>
              <a:rPr lang="en-US" sz="2800" b="1"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ANALYSIS - 2</a:t>
            </a:r>
          </a:p>
        </p:txBody>
      </p:sp>
      <p:sp>
        <p:nvSpPr>
          <p:cNvPr id="75" name="Rectangle 74">
            <a:extLst>
              <a:ext uri="{FF2B5EF4-FFF2-40B4-BE49-F238E27FC236}">
                <a16:creationId xmlns:a16="http://schemas.microsoft.com/office/drawing/2014/main" id="{87EFA68E-8C9B-4827-A4C3-F075E596B0E8}"/>
              </a:ext>
            </a:extLst>
          </p:cNvPr>
          <p:cNvSpPr/>
          <p:nvPr/>
        </p:nvSpPr>
        <p:spPr>
          <a:xfrm>
            <a:off x="460289" y="3654753"/>
            <a:ext cx="3116797" cy="1384995"/>
          </a:xfrm>
          <a:prstGeom prst="rect">
            <a:avLst/>
          </a:prstGeom>
          <a:noFill/>
        </p:spPr>
        <p:txBody>
          <a:bodyPr wrap="square">
            <a:spAutoFit/>
          </a:bodyPr>
          <a:lstStyle/>
          <a:p>
            <a:r>
              <a:rPr lang="en-US" sz="1400" dirty="0">
                <a:solidFill>
                  <a:srgbClr val="007CE4"/>
                </a:solidFill>
                <a:latin typeface="Open Sans" panose="020B0606030504020204" pitchFamily="34" charset="0"/>
                <a:ea typeface="Open Sans" panose="020B0606030504020204" pitchFamily="34" charset="0"/>
                <a:cs typeface="Open Sans" panose="020B0606030504020204" pitchFamily="34" charset="0"/>
              </a:rPr>
              <a:t>Customers are Visiting Product C page first, but they are diverting to Prod D from Suggested/Similar Products section because Customers think that Higher cost products have better quality.</a:t>
            </a:r>
          </a:p>
        </p:txBody>
      </p:sp>
      <p:sp>
        <p:nvSpPr>
          <p:cNvPr id="76" name="Rectangle 75">
            <a:extLst>
              <a:ext uri="{FF2B5EF4-FFF2-40B4-BE49-F238E27FC236}">
                <a16:creationId xmlns:a16="http://schemas.microsoft.com/office/drawing/2014/main" id="{1DE93592-BF80-44B5-8E8B-7ABF6F341688}"/>
              </a:ext>
            </a:extLst>
          </p:cNvPr>
          <p:cNvSpPr/>
          <p:nvPr/>
        </p:nvSpPr>
        <p:spPr>
          <a:xfrm>
            <a:off x="450186" y="2154968"/>
            <a:ext cx="3240662" cy="523220"/>
          </a:xfrm>
          <a:prstGeom prst="rect">
            <a:avLst/>
          </a:prstGeom>
          <a:noFill/>
        </p:spPr>
        <p:txBody>
          <a:bodyPr wrap="square">
            <a:spAutoFit/>
          </a:bodyPr>
          <a:lstStyle/>
          <a:p>
            <a:r>
              <a:rPr lang="en-US" sz="1400" dirty="0">
                <a:solidFill>
                  <a:schemeClr val="accent2"/>
                </a:solidFill>
                <a:latin typeface="Open Sans" panose="020B0606030504020204" pitchFamily="34" charset="0"/>
                <a:ea typeface="Open Sans" panose="020B0606030504020204" pitchFamily="34" charset="0"/>
                <a:cs typeface="Open Sans" panose="020B0606030504020204" pitchFamily="34" charset="0"/>
              </a:rPr>
              <a:t>Product C has highest Page Visits but less orders</a:t>
            </a:r>
          </a:p>
        </p:txBody>
      </p:sp>
      <p:sp>
        <p:nvSpPr>
          <p:cNvPr id="77" name="Rectangle 76">
            <a:extLst>
              <a:ext uri="{FF2B5EF4-FFF2-40B4-BE49-F238E27FC236}">
                <a16:creationId xmlns:a16="http://schemas.microsoft.com/office/drawing/2014/main" id="{E7F859D1-1D1B-4BDB-B312-9ED8E319AB85}"/>
              </a:ext>
            </a:extLst>
          </p:cNvPr>
          <p:cNvSpPr/>
          <p:nvPr/>
        </p:nvSpPr>
        <p:spPr>
          <a:xfrm>
            <a:off x="442309" y="3578770"/>
            <a:ext cx="3282415" cy="1460977"/>
          </a:xfrm>
          <a:prstGeom prst="rect">
            <a:avLst/>
          </a:prstGeom>
          <a:noFill/>
          <a:ln>
            <a:solidFill>
              <a:srgbClr val="007C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99A7D88F-9D30-417A-B91C-07197D84C92D}"/>
              </a:ext>
            </a:extLst>
          </p:cNvPr>
          <p:cNvSpPr/>
          <p:nvPr/>
        </p:nvSpPr>
        <p:spPr>
          <a:xfrm>
            <a:off x="408433" y="1965181"/>
            <a:ext cx="3282415" cy="883018"/>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endParaRPr>
          </a:p>
        </p:txBody>
      </p:sp>
      <p:sp>
        <p:nvSpPr>
          <p:cNvPr id="82" name="Rectangle 81">
            <a:extLst>
              <a:ext uri="{FF2B5EF4-FFF2-40B4-BE49-F238E27FC236}">
                <a16:creationId xmlns:a16="http://schemas.microsoft.com/office/drawing/2014/main" id="{29BCA01B-7E08-4D5A-851B-FB417C482A59}"/>
              </a:ext>
            </a:extLst>
          </p:cNvPr>
          <p:cNvSpPr/>
          <p:nvPr/>
        </p:nvSpPr>
        <p:spPr>
          <a:xfrm>
            <a:off x="460289" y="3099590"/>
            <a:ext cx="2137338" cy="369332"/>
          </a:xfrm>
          <a:prstGeom prst="rect">
            <a:avLst/>
          </a:prstGeom>
          <a:noFill/>
        </p:spPr>
        <p:txBody>
          <a:bodyPr wrap="square">
            <a:spAutoFit/>
          </a:bodyPr>
          <a:lstStyle/>
          <a:p>
            <a:pPr>
              <a:defRPr/>
            </a:pPr>
            <a:r>
              <a:rPr lang="en-US" b="1" dirty="0">
                <a:solidFill>
                  <a:srgbClr val="007CE4"/>
                </a:solidFill>
                <a:latin typeface="Open Sans" panose="020B0606030504020204" pitchFamily="34" charset="0"/>
                <a:ea typeface="Open Sans" panose="020B0606030504020204" pitchFamily="34" charset="0"/>
                <a:cs typeface="Open Sans" panose="020B0606030504020204" pitchFamily="34" charset="0"/>
              </a:rPr>
              <a:t>HYPOTHESIS</a:t>
            </a:r>
          </a:p>
        </p:txBody>
      </p:sp>
      <p:sp>
        <p:nvSpPr>
          <p:cNvPr id="85" name="Rectangle 84">
            <a:extLst>
              <a:ext uri="{FF2B5EF4-FFF2-40B4-BE49-F238E27FC236}">
                <a16:creationId xmlns:a16="http://schemas.microsoft.com/office/drawing/2014/main" id="{2F55C14D-912C-479F-A86C-E6CC98954EE0}"/>
              </a:ext>
            </a:extLst>
          </p:cNvPr>
          <p:cNvSpPr/>
          <p:nvPr/>
        </p:nvSpPr>
        <p:spPr>
          <a:xfrm>
            <a:off x="397193" y="1490405"/>
            <a:ext cx="2747338" cy="369332"/>
          </a:xfrm>
          <a:prstGeom prst="rect">
            <a:avLst/>
          </a:prstGeom>
          <a:noFill/>
        </p:spPr>
        <p:txBody>
          <a:bodyPr wrap="square">
            <a:spAutoFit/>
          </a:bodyPr>
          <a:lstStyle/>
          <a:p>
            <a:pPr lvl="0">
              <a:defRPr/>
            </a:pPr>
            <a:r>
              <a:rPr lang="en-US" b="1" dirty="0">
                <a:solidFill>
                  <a:schemeClr val="accent2"/>
                </a:solidFill>
                <a:latin typeface="Open Sans" panose="020B0606030504020204" pitchFamily="34" charset="0"/>
                <a:ea typeface="Open Sans" panose="020B0606030504020204" pitchFamily="34" charset="0"/>
                <a:cs typeface="Open Sans" panose="020B0606030504020204" pitchFamily="34" charset="0"/>
              </a:rPr>
              <a:t>KEY FINDINGS</a:t>
            </a:r>
            <a:endParaRPr lang="en-IN" b="1" dirty="0">
              <a:solidFill>
                <a:schemeClr val="accent2"/>
              </a:solidFill>
              <a:latin typeface="Open Sans" panose="020B0606030504020204" pitchFamily="34" charset="0"/>
              <a:ea typeface="Open Sans" panose="020B0606030504020204" pitchFamily="34" charset="0"/>
              <a:cs typeface="Open Sans" panose="020B0606030504020204" pitchFamily="34" charset="0"/>
            </a:endParaRPr>
          </a:p>
        </p:txBody>
      </p:sp>
      <p:grpSp>
        <p:nvGrpSpPr>
          <p:cNvPr id="87" name="Group 86">
            <a:extLst>
              <a:ext uri="{FF2B5EF4-FFF2-40B4-BE49-F238E27FC236}">
                <a16:creationId xmlns:a16="http://schemas.microsoft.com/office/drawing/2014/main" id="{1AD3A4F0-94E0-45D2-8765-624768EDA070}"/>
              </a:ext>
            </a:extLst>
          </p:cNvPr>
          <p:cNvGrpSpPr/>
          <p:nvPr/>
        </p:nvGrpSpPr>
        <p:grpSpPr>
          <a:xfrm rot="5400000">
            <a:off x="3239719" y="1380147"/>
            <a:ext cx="349479" cy="609737"/>
            <a:chOff x="1149523" y="2690206"/>
            <a:chExt cx="360405" cy="609737"/>
          </a:xfrm>
          <a:solidFill>
            <a:schemeClr val="accent2"/>
          </a:solidFill>
        </p:grpSpPr>
        <p:sp>
          <p:nvSpPr>
            <p:cNvPr id="88" name="Chevron 6">
              <a:extLst>
                <a:ext uri="{FF2B5EF4-FFF2-40B4-BE49-F238E27FC236}">
                  <a16:creationId xmlns:a16="http://schemas.microsoft.com/office/drawing/2014/main" id="{3AD59EF5-DF4C-48D9-8566-D0EAA356C800}"/>
                </a:ext>
              </a:extLst>
            </p:cNvPr>
            <p:cNvSpPr/>
            <p:nvPr/>
          </p:nvSpPr>
          <p:spPr>
            <a:xfrm rot="16200000">
              <a:off x="1149523" y="2690206"/>
              <a:ext cx="360405" cy="360405"/>
            </a:xfrm>
            <a:prstGeom prst="chevron">
              <a:avLst/>
            </a:prstGeom>
            <a:grp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solidFill>
                  <a:schemeClr val="accent2"/>
                </a:solidFill>
              </a:endParaRPr>
            </a:p>
          </p:txBody>
        </p:sp>
        <p:sp>
          <p:nvSpPr>
            <p:cNvPr id="90" name="Chevron 27">
              <a:extLst>
                <a:ext uri="{FF2B5EF4-FFF2-40B4-BE49-F238E27FC236}">
                  <a16:creationId xmlns:a16="http://schemas.microsoft.com/office/drawing/2014/main" id="{E218E58A-6474-4A58-A4CF-66270B8AAC0C}"/>
                </a:ext>
              </a:extLst>
            </p:cNvPr>
            <p:cNvSpPr/>
            <p:nvPr/>
          </p:nvSpPr>
          <p:spPr>
            <a:xfrm rot="16200000">
              <a:off x="1149523" y="2832447"/>
              <a:ext cx="360405" cy="360405"/>
            </a:xfrm>
            <a:prstGeom prst="chevron">
              <a:avLst/>
            </a:prstGeom>
            <a:solidFill>
              <a:schemeClr val="accent2">
                <a:lumMod val="60000"/>
                <a:lumOff val="40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solidFill>
                  <a:schemeClr val="accent2"/>
                </a:solidFill>
              </a:endParaRPr>
            </a:p>
          </p:txBody>
        </p:sp>
        <p:sp>
          <p:nvSpPr>
            <p:cNvPr id="92" name="Chevron 28">
              <a:extLst>
                <a:ext uri="{FF2B5EF4-FFF2-40B4-BE49-F238E27FC236}">
                  <a16:creationId xmlns:a16="http://schemas.microsoft.com/office/drawing/2014/main" id="{D30AD13C-5218-4615-A03A-4746D901AB7F}"/>
                </a:ext>
              </a:extLst>
            </p:cNvPr>
            <p:cNvSpPr/>
            <p:nvPr/>
          </p:nvSpPr>
          <p:spPr>
            <a:xfrm rot="16200000">
              <a:off x="1149523" y="2939538"/>
              <a:ext cx="360405" cy="360405"/>
            </a:xfrm>
            <a:prstGeom prst="chevron">
              <a:avLst/>
            </a:prstGeom>
            <a:solidFill>
              <a:schemeClr val="accent2">
                <a:lumMod val="20000"/>
                <a:lumOff val="80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solidFill>
                  <a:schemeClr val="accent2"/>
                </a:solidFill>
              </a:endParaRPr>
            </a:p>
          </p:txBody>
        </p:sp>
      </p:grpSp>
      <p:grpSp>
        <p:nvGrpSpPr>
          <p:cNvPr id="93" name="Group 92">
            <a:extLst>
              <a:ext uri="{FF2B5EF4-FFF2-40B4-BE49-F238E27FC236}">
                <a16:creationId xmlns:a16="http://schemas.microsoft.com/office/drawing/2014/main" id="{67596847-D54A-458C-B5D6-2429523FE88A}"/>
              </a:ext>
            </a:extLst>
          </p:cNvPr>
          <p:cNvGrpSpPr/>
          <p:nvPr/>
        </p:nvGrpSpPr>
        <p:grpSpPr>
          <a:xfrm rot="5400000">
            <a:off x="3250282" y="2935581"/>
            <a:ext cx="339146" cy="609737"/>
            <a:chOff x="1149523" y="2690206"/>
            <a:chExt cx="360405" cy="609737"/>
          </a:xfrm>
        </p:grpSpPr>
        <p:sp>
          <p:nvSpPr>
            <p:cNvPr id="94" name="Chevron 34">
              <a:extLst>
                <a:ext uri="{FF2B5EF4-FFF2-40B4-BE49-F238E27FC236}">
                  <a16:creationId xmlns:a16="http://schemas.microsoft.com/office/drawing/2014/main" id="{AF4F70C0-BCC8-495C-9EA5-9EBF6AA26AD3}"/>
                </a:ext>
              </a:extLst>
            </p:cNvPr>
            <p:cNvSpPr/>
            <p:nvPr/>
          </p:nvSpPr>
          <p:spPr>
            <a:xfrm rot="16200000">
              <a:off x="1149523" y="2690206"/>
              <a:ext cx="360405" cy="360405"/>
            </a:xfrm>
            <a:prstGeom prst="chevron">
              <a:avLst/>
            </a:prstGeom>
            <a:solidFill>
              <a:srgbClr val="007CE4"/>
            </a:solidFill>
            <a:ln>
              <a:solidFill>
                <a:srgbClr val="29B9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5" name="Chevron 35">
              <a:extLst>
                <a:ext uri="{FF2B5EF4-FFF2-40B4-BE49-F238E27FC236}">
                  <a16:creationId xmlns:a16="http://schemas.microsoft.com/office/drawing/2014/main" id="{C4976AEB-EE10-424A-AD5E-71F3E76A3BCE}"/>
                </a:ext>
              </a:extLst>
            </p:cNvPr>
            <p:cNvSpPr/>
            <p:nvPr/>
          </p:nvSpPr>
          <p:spPr>
            <a:xfrm rot="16200000">
              <a:off x="1149523" y="2832446"/>
              <a:ext cx="360405" cy="360405"/>
            </a:xfrm>
            <a:prstGeom prst="chevron">
              <a:avLst/>
            </a:prstGeom>
            <a:solidFill>
              <a:srgbClr val="007CE4">
                <a:alpha val="5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6" name="Chevron 37">
              <a:extLst>
                <a:ext uri="{FF2B5EF4-FFF2-40B4-BE49-F238E27FC236}">
                  <a16:creationId xmlns:a16="http://schemas.microsoft.com/office/drawing/2014/main" id="{43A36D5E-1504-4737-9B52-A4DFE20650B1}"/>
                </a:ext>
              </a:extLst>
            </p:cNvPr>
            <p:cNvSpPr/>
            <p:nvPr/>
          </p:nvSpPr>
          <p:spPr>
            <a:xfrm rot="16200000">
              <a:off x="1149523" y="2939538"/>
              <a:ext cx="360405" cy="360405"/>
            </a:xfrm>
            <a:prstGeom prst="chevron">
              <a:avLst/>
            </a:prstGeom>
            <a:solidFill>
              <a:srgbClr val="007CE4">
                <a:alpha val="1347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p:nvSpPr>
          <p:cNvPr id="97" name="Rectangle 96">
            <a:extLst>
              <a:ext uri="{FF2B5EF4-FFF2-40B4-BE49-F238E27FC236}">
                <a16:creationId xmlns:a16="http://schemas.microsoft.com/office/drawing/2014/main" id="{1E34060F-94D6-4B18-A40A-57B31FD2551F}"/>
              </a:ext>
            </a:extLst>
          </p:cNvPr>
          <p:cNvSpPr/>
          <p:nvPr/>
        </p:nvSpPr>
        <p:spPr>
          <a:xfrm>
            <a:off x="414110" y="6099013"/>
            <a:ext cx="3305217" cy="307777"/>
          </a:xfrm>
          <a:prstGeom prst="rect">
            <a:avLst/>
          </a:prstGeom>
          <a:noFill/>
        </p:spPr>
        <p:txBody>
          <a:bodyPr wrap="square">
            <a:spAutoFit/>
          </a:bodyPr>
          <a:lstStyle/>
          <a:p>
            <a:r>
              <a:rPr lang="en-US" sz="1400" dirty="0">
                <a:solidFill>
                  <a:srgbClr val="29B984"/>
                </a:solidFill>
                <a:latin typeface="Open Sans" panose="020B0606030504020204" pitchFamily="34" charset="0"/>
                <a:ea typeface="Open Sans" panose="020B0606030504020204" pitchFamily="34" charset="0"/>
                <a:cs typeface="Open Sans" panose="020B0606030504020204" pitchFamily="34" charset="0"/>
              </a:rPr>
              <a:t>Improve Quality of Product A,B &amp; C</a:t>
            </a:r>
          </a:p>
        </p:txBody>
      </p:sp>
      <p:sp>
        <p:nvSpPr>
          <p:cNvPr id="98" name="Rectangle 97">
            <a:extLst>
              <a:ext uri="{FF2B5EF4-FFF2-40B4-BE49-F238E27FC236}">
                <a16:creationId xmlns:a16="http://schemas.microsoft.com/office/drawing/2014/main" id="{90B1B96B-6801-4E75-AAC8-A1F30145E184}"/>
              </a:ext>
            </a:extLst>
          </p:cNvPr>
          <p:cNvSpPr/>
          <p:nvPr/>
        </p:nvSpPr>
        <p:spPr>
          <a:xfrm>
            <a:off x="406502" y="6005673"/>
            <a:ext cx="3282415" cy="495287"/>
          </a:xfrm>
          <a:prstGeom prst="rect">
            <a:avLst/>
          </a:prstGeom>
          <a:noFill/>
          <a:ln>
            <a:solidFill>
              <a:srgbClr val="29B9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ectangle 98">
            <a:extLst>
              <a:ext uri="{FF2B5EF4-FFF2-40B4-BE49-F238E27FC236}">
                <a16:creationId xmlns:a16="http://schemas.microsoft.com/office/drawing/2014/main" id="{13A63DD6-EAA2-405E-A8BC-42E12C46D80B}"/>
              </a:ext>
            </a:extLst>
          </p:cNvPr>
          <p:cNvSpPr/>
          <p:nvPr/>
        </p:nvSpPr>
        <p:spPr>
          <a:xfrm>
            <a:off x="404766" y="5522096"/>
            <a:ext cx="2162066" cy="369332"/>
          </a:xfrm>
          <a:prstGeom prst="rect">
            <a:avLst/>
          </a:prstGeom>
          <a:noFill/>
        </p:spPr>
        <p:txBody>
          <a:bodyPr wrap="square">
            <a:spAutoFit/>
          </a:bodyPr>
          <a:lstStyle/>
          <a:p>
            <a:pPr>
              <a:defRPr/>
            </a:pPr>
            <a:r>
              <a:rPr lang="en-US" b="1" dirty="0">
                <a:solidFill>
                  <a:srgbClr val="29B984"/>
                </a:solidFill>
                <a:latin typeface="Open Sans" panose="020B0606030504020204" pitchFamily="34" charset="0"/>
                <a:ea typeface="Open Sans" panose="020B0606030504020204" pitchFamily="34" charset="0"/>
                <a:cs typeface="Open Sans" panose="020B0606030504020204" pitchFamily="34" charset="0"/>
              </a:rPr>
              <a:t>IMPROVISATIONS</a:t>
            </a:r>
          </a:p>
        </p:txBody>
      </p:sp>
      <p:grpSp>
        <p:nvGrpSpPr>
          <p:cNvPr id="104" name="Group 103">
            <a:extLst>
              <a:ext uri="{FF2B5EF4-FFF2-40B4-BE49-F238E27FC236}">
                <a16:creationId xmlns:a16="http://schemas.microsoft.com/office/drawing/2014/main" id="{DFD19E4D-1ECD-416B-AE79-B1AFA2FEB473}"/>
              </a:ext>
            </a:extLst>
          </p:cNvPr>
          <p:cNvGrpSpPr/>
          <p:nvPr/>
        </p:nvGrpSpPr>
        <p:grpSpPr>
          <a:xfrm rot="5400000">
            <a:off x="3253633" y="5424420"/>
            <a:ext cx="339146" cy="564684"/>
            <a:chOff x="1149523" y="2690206"/>
            <a:chExt cx="360405" cy="564684"/>
          </a:xfrm>
          <a:solidFill>
            <a:srgbClr val="29B984"/>
          </a:solidFill>
        </p:grpSpPr>
        <p:sp>
          <p:nvSpPr>
            <p:cNvPr id="105" name="Chevron 34">
              <a:extLst>
                <a:ext uri="{FF2B5EF4-FFF2-40B4-BE49-F238E27FC236}">
                  <a16:creationId xmlns:a16="http://schemas.microsoft.com/office/drawing/2014/main" id="{3CF0D25F-BFD8-4606-A529-84B37B6E295D}"/>
                </a:ext>
              </a:extLst>
            </p:cNvPr>
            <p:cNvSpPr/>
            <p:nvPr/>
          </p:nvSpPr>
          <p:spPr>
            <a:xfrm rot="16200000">
              <a:off x="1149523" y="2690206"/>
              <a:ext cx="360405" cy="360405"/>
            </a:xfrm>
            <a:prstGeom prst="chevron">
              <a:avLst/>
            </a:prstGeom>
            <a:solidFill>
              <a:srgbClr val="00B050"/>
            </a:solidFill>
            <a:ln>
              <a:solidFill>
                <a:srgbClr val="29B9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06" name="Chevron 35">
              <a:extLst>
                <a:ext uri="{FF2B5EF4-FFF2-40B4-BE49-F238E27FC236}">
                  <a16:creationId xmlns:a16="http://schemas.microsoft.com/office/drawing/2014/main" id="{541CE07B-5DFF-4B6F-AC70-DC809C930A81}"/>
                </a:ext>
              </a:extLst>
            </p:cNvPr>
            <p:cNvSpPr/>
            <p:nvPr/>
          </p:nvSpPr>
          <p:spPr>
            <a:xfrm rot="16200000">
              <a:off x="1149523" y="2832446"/>
              <a:ext cx="360405" cy="360405"/>
            </a:xfrm>
            <a:prstGeom prst="chevron">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07" name="Chevron 37">
              <a:extLst>
                <a:ext uri="{FF2B5EF4-FFF2-40B4-BE49-F238E27FC236}">
                  <a16:creationId xmlns:a16="http://schemas.microsoft.com/office/drawing/2014/main" id="{5E7951BF-FC0F-4822-BA1B-3BDBF737A186}"/>
                </a:ext>
              </a:extLst>
            </p:cNvPr>
            <p:cNvSpPr/>
            <p:nvPr/>
          </p:nvSpPr>
          <p:spPr>
            <a:xfrm rot="16200000">
              <a:off x="1178704" y="2923666"/>
              <a:ext cx="302043" cy="360405"/>
            </a:xfrm>
            <a:prstGeom prst="chevron">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pic>
        <p:nvPicPr>
          <p:cNvPr id="5" name="Picture 4">
            <a:extLst>
              <a:ext uri="{FF2B5EF4-FFF2-40B4-BE49-F238E27FC236}">
                <a16:creationId xmlns:a16="http://schemas.microsoft.com/office/drawing/2014/main" id="{064F221F-8528-41A8-ADBB-4F6C21487350}"/>
              </a:ext>
            </a:extLst>
          </p:cNvPr>
          <p:cNvPicPr>
            <a:picLocks noChangeAspect="1"/>
          </p:cNvPicPr>
          <p:nvPr/>
        </p:nvPicPr>
        <p:blipFill>
          <a:blip r:embed="rId4"/>
          <a:stretch>
            <a:fillRect/>
          </a:stretch>
        </p:blipFill>
        <p:spPr>
          <a:xfrm>
            <a:off x="3796874" y="1246205"/>
            <a:ext cx="8351067" cy="2471863"/>
          </a:xfrm>
          <a:prstGeom prst="rect">
            <a:avLst/>
          </a:prstGeom>
        </p:spPr>
      </p:pic>
      <p:pic>
        <p:nvPicPr>
          <p:cNvPr id="9" name="Picture 8">
            <a:extLst>
              <a:ext uri="{FF2B5EF4-FFF2-40B4-BE49-F238E27FC236}">
                <a16:creationId xmlns:a16="http://schemas.microsoft.com/office/drawing/2014/main" id="{1630A562-DA18-484B-8EE8-75295D763659}"/>
              </a:ext>
            </a:extLst>
          </p:cNvPr>
          <p:cNvPicPr>
            <a:picLocks noChangeAspect="1"/>
          </p:cNvPicPr>
          <p:nvPr/>
        </p:nvPicPr>
        <p:blipFill>
          <a:blip r:embed="rId5"/>
          <a:stretch>
            <a:fillRect/>
          </a:stretch>
        </p:blipFill>
        <p:spPr>
          <a:xfrm>
            <a:off x="3890342" y="3820159"/>
            <a:ext cx="8309455" cy="2644107"/>
          </a:xfrm>
          <a:prstGeom prst="rect">
            <a:avLst/>
          </a:prstGeom>
        </p:spPr>
      </p:pic>
    </p:spTree>
    <p:extLst>
      <p:ext uri="{BB962C8B-B14F-4D97-AF65-F5344CB8AC3E}">
        <p14:creationId xmlns:p14="http://schemas.microsoft.com/office/powerpoint/2010/main" val="3325570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 name="Picture 65" descr="Logo&#10;&#10;Description automatically generated">
            <a:extLst>
              <a:ext uri="{FF2B5EF4-FFF2-40B4-BE49-F238E27FC236}">
                <a16:creationId xmlns:a16="http://schemas.microsoft.com/office/drawing/2014/main" id="{DDA2D01D-3092-C646-A761-E720729AF9B5}"/>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97193" y="280162"/>
            <a:ext cx="1493520" cy="858345"/>
          </a:xfrm>
          <a:prstGeom prst="rect">
            <a:avLst/>
          </a:prstGeom>
        </p:spPr>
      </p:pic>
      <p:sp>
        <p:nvSpPr>
          <p:cNvPr id="68" name="Rectangle 67">
            <a:extLst>
              <a:ext uri="{FF2B5EF4-FFF2-40B4-BE49-F238E27FC236}">
                <a16:creationId xmlns:a16="http://schemas.microsoft.com/office/drawing/2014/main" id="{CAFADDC2-CDC5-DE48-BE71-F10DC632344E}"/>
              </a:ext>
            </a:extLst>
          </p:cNvPr>
          <p:cNvSpPr/>
          <p:nvPr/>
        </p:nvSpPr>
        <p:spPr>
          <a:xfrm>
            <a:off x="1936703" y="451210"/>
            <a:ext cx="67483" cy="455852"/>
          </a:xfrm>
          <a:prstGeom prst="rect">
            <a:avLst/>
          </a:prstGeom>
          <a:solidFill>
            <a:srgbClr val="29B9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Title 2">
            <a:extLst>
              <a:ext uri="{FF2B5EF4-FFF2-40B4-BE49-F238E27FC236}">
                <a16:creationId xmlns:a16="http://schemas.microsoft.com/office/drawing/2014/main" id="{67BC9200-BD92-49A1-AD91-F63265D3028C}"/>
              </a:ext>
            </a:extLst>
          </p:cNvPr>
          <p:cNvSpPr txBox="1">
            <a:spLocks/>
          </p:cNvSpPr>
          <p:nvPr/>
        </p:nvSpPr>
        <p:spPr>
          <a:xfrm>
            <a:off x="2140269" y="456660"/>
            <a:ext cx="8706504" cy="592070"/>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Open Sans" panose="020B0606030504020204"/>
                <a:ea typeface="+mj-ea"/>
                <a:cs typeface="+mj-cs"/>
              </a:defRPr>
            </a:lvl1pPr>
          </a:lstStyle>
          <a:p>
            <a:r>
              <a:rPr lang="en-US" sz="2800" b="1"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ANALYSIS - 3</a:t>
            </a:r>
          </a:p>
        </p:txBody>
      </p:sp>
      <p:sp>
        <p:nvSpPr>
          <p:cNvPr id="75" name="Rectangle 74">
            <a:extLst>
              <a:ext uri="{FF2B5EF4-FFF2-40B4-BE49-F238E27FC236}">
                <a16:creationId xmlns:a16="http://schemas.microsoft.com/office/drawing/2014/main" id="{87EFA68E-8C9B-4827-A4C3-F075E596B0E8}"/>
              </a:ext>
            </a:extLst>
          </p:cNvPr>
          <p:cNvSpPr/>
          <p:nvPr/>
        </p:nvSpPr>
        <p:spPr>
          <a:xfrm>
            <a:off x="4264880" y="2070987"/>
            <a:ext cx="3116797" cy="738664"/>
          </a:xfrm>
          <a:prstGeom prst="rect">
            <a:avLst/>
          </a:prstGeom>
          <a:noFill/>
        </p:spPr>
        <p:txBody>
          <a:bodyPr wrap="square">
            <a:spAutoFit/>
          </a:bodyPr>
          <a:lstStyle/>
          <a:p>
            <a:r>
              <a:rPr lang="en-US" sz="1400" dirty="0">
                <a:solidFill>
                  <a:srgbClr val="007CE4"/>
                </a:solidFill>
                <a:latin typeface="Open Sans" panose="020B0606030504020204" pitchFamily="34" charset="0"/>
                <a:ea typeface="Open Sans" panose="020B0606030504020204" pitchFamily="34" charset="0"/>
                <a:cs typeface="Open Sans" panose="020B0606030504020204" pitchFamily="34" charset="0"/>
              </a:rPr>
              <a:t>Average Order Price has Increased which in-turn increased the revenue</a:t>
            </a:r>
          </a:p>
        </p:txBody>
      </p:sp>
      <p:sp>
        <p:nvSpPr>
          <p:cNvPr id="76" name="Rectangle 75">
            <a:extLst>
              <a:ext uri="{FF2B5EF4-FFF2-40B4-BE49-F238E27FC236}">
                <a16:creationId xmlns:a16="http://schemas.microsoft.com/office/drawing/2014/main" id="{1DE93592-BF80-44B5-8E8B-7ABF6F341688}"/>
              </a:ext>
            </a:extLst>
          </p:cNvPr>
          <p:cNvSpPr/>
          <p:nvPr/>
        </p:nvSpPr>
        <p:spPr>
          <a:xfrm>
            <a:off x="450186" y="2073688"/>
            <a:ext cx="3240662" cy="954107"/>
          </a:xfrm>
          <a:prstGeom prst="rect">
            <a:avLst/>
          </a:prstGeom>
          <a:noFill/>
        </p:spPr>
        <p:txBody>
          <a:bodyPr wrap="square">
            <a:spAutoFit/>
          </a:bodyPr>
          <a:lstStyle/>
          <a:p>
            <a:r>
              <a:rPr lang="en-US" sz="1400" dirty="0">
                <a:solidFill>
                  <a:schemeClr val="accent2"/>
                </a:solidFill>
                <a:latin typeface="Open Sans" panose="020B0606030504020204" pitchFamily="34" charset="0"/>
                <a:ea typeface="Open Sans" panose="020B0606030504020204" pitchFamily="34" charset="0"/>
                <a:cs typeface="Open Sans" panose="020B0606030504020204" pitchFamily="34" charset="0"/>
              </a:rPr>
              <a:t>Revenue for the month of April is High even when the orders of the same month is less compared to other months</a:t>
            </a:r>
          </a:p>
        </p:txBody>
      </p:sp>
      <p:sp>
        <p:nvSpPr>
          <p:cNvPr id="77" name="Rectangle 76">
            <a:extLst>
              <a:ext uri="{FF2B5EF4-FFF2-40B4-BE49-F238E27FC236}">
                <a16:creationId xmlns:a16="http://schemas.microsoft.com/office/drawing/2014/main" id="{E7F859D1-1D1B-4BDB-B312-9ED8E319AB85}"/>
              </a:ext>
            </a:extLst>
          </p:cNvPr>
          <p:cNvSpPr/>
          <p:nvPr/>
        </p:nvSpPr>
        <p:spPr>
          <a:xfrm>
            <a:off x="4246900" y="1995005"/>
            <a:ext cx="3282415" cy="857051"/>
          </a:xfrm>
          <a:prstGeom prst="rect">
            <a:avLst/>
          </a:prstGeom>
          <a:noFill/>
          <a:ln>
            <a:solidFill>
              <a:srgbClr val="007C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99A7D88F-9D30-417A-B91C-07197D84C92D}"/>
              </a:ext>
            </a:extLst>
          </p:cNvPr>
          <p:cNvSpPr/>
          <p:nvPr/>
        </p:nvSpPr>
        <p:spPr>
          <a:xfrm>
            <a:off x="408433" y="1965181"/>
            <a:ext cx="3282415" cy="1143894"/>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endParaRPr>
          </a:p>
        </p:txBody>
      </p:sp>
      <p:sp>
        <p:nvSpPr>
          <p:cNvPr id="82" name="Rectangle 81">
            <a:extLst>
              <a:ext uri="{FF2B5EF4-FFF2-40B4-BE49-F238E27FC236}">
                <a16:creationId xmlns:a16="http://schemas.microsoft.com/office/drawing/2014/main" id="{29BCA01B-7E08-4D5A-851B-FB417C482A59}"/>
              </a:ext>
            </a:extLst>
          </p:cNvPr>
          <p:cNvSpPr/>
          <p:nvPr/>
        </p:nvSpPr>
        <p:spPr>
          <a:xfrm>
            <a:off x="4235660" y="1515824"/>
            <a:ext cx="2166558" cy="369332"/>
          </a:xfrm>
          <a:prstGeom prst="rect">
            <a:avLst/>
          </a:prstGeom>
          <a:noFill/>
        </p:spPr>
        <p:txBody>
          <a:bodyPr wrap="square">
            <a:spAutoFit/>
          </a:bodyPr>
          <a:lstStyle/>
          <a:p>
            <a:pPr>
              <a:defRPr/>
            </a:pPr>
            <a:r>
              <a:rPr lang="en-US" b="1" dirty="0">
                <a:solidFill>
                  <a:srgbClr val="007CE4"/>
                </a:solidFill>
                <a:latin typeface="Open Sans" panose="020B0606030504020204" pitchFamily="34" charset="0"/>
                <a:ea typeface="Open Sans" panose="020B0606030504020204" pitchFamily="34" charset="0"/>
                <a:cs typeface="Open Sans" panose="020B0606030504020204" pitchFamily="34" charset="0"/>
              </a:rPr>
              <a:t>HYPOTHESIS</a:t>
            </a:r>
          </a:p>
        </p:txBody>
      </p:sp>
      <p:sp>
        <p:nvSpPr>
          <p:cNvPr id="85" name="Rectangle 84">
            <a:extLst>
              <a:ext uri="{FF2B5EF4-FFF2-40B4-BE49-F238E27FC236}">
                <a16:creationId xmlns:a16="http://schemas.microsoft.com/office/drawing/2014/main" id="{2F55C14D-912C-479F-A86C-E6CC98954EE0}"/>
              </a:ext>
            </a:extLst>
          </p:cNvPr>
          <p:cNvSpPr/>
          <p:nvPr/>
        </p:nvSpPr>
        <p:spPr>
          <a:xfrm>
            <a:off x="397193" y="1490405"/>
            <a:ext cx="2747338" cy="369332"/>
          </a:xfrm>
          <a:prstGeom prst="rect">
            <a:avLst/>
          </a:prstGeom>
          <a:noFill/>
        </p:spPr>
        <p:txBody>
          <a:bodyPr wrap="square">
            <a:spAutoFit/>
          </a:bodyPr>
          <a:lstStyle/>
          <a:p>
            <a:pPr lvl="0">
              <a:defRPr/>
            </a:pPr>
            <a:r>
              <a:rPr lang="en-US" b="1" dirty="0">
                <a:solidFill>
                  <a:schemeClr val="accent2"/>
                </a:solidFill>
                <a:latin typeface="Open Sans" panose="020B0606030504020204" pitchFamily="34" charset="0"/>
                <a:ea typeface="Open Sans" panose="020B0606030504020204" pitchFamily="34" charset="0"/>
                <a:cs typeface="Open Sans" panose="020B0606030504020204" pitchFamily="34" charset="0"/>
              </a:rPr>
              <a:t>KEY FINDINGS</a:t>
            </a:r>
            <a:endParaRPr lang="en-IN" b="1" dirty="0">
              <a:solidFill>
                <a:schemeClr val="accent2"/>
              </a:solidFill>
              <a:latin typeface="Open Sans" panose="020B0606030504020204" pitchFamily="34" charset="0"/>
              <a:ea typeface="Open Sans" panose="020B0606030504020204" pitchFamily="34" charset="0"/>
              <a:cs typeface="Open Sans" panose="020B0606030504020204" pitchFamily="34" charset="0"/>
            </a:endParaRPr>
          </a:p>
        </p:txBody>
      </p:sp>
      <p:grpSp>
        <p:nvGrpSpPr>
          <p:cNvPr id="87" name="Group 86">
            <a:extLst>
              <a:ext uri="{FF2B5EF4-FFF2-40B4-BE49-F238E27FC236}">
                <a16:creationId xmlns:a16="http://schemas.microsoft.com/office/drawing/2014/main" id="{1AD3A4F0-94E0-45D2-8765-624768EDA070}"/>
              </a:ext>
            </a:extLst>
          </p:cNvPr>
          <p:cNvGrpSpPr/>
          <p:nvPr/>
        </p:nvGrpSpPr>
        <p:grpSpPr>
          <a:xfrm rot="5400000">
            <a:off x="3239719" y="1380147"/>
            <a:ext cx="349479" cy="609737"/>
            <a:chOff x="1149523" y="2690206"/>
            <a:chExt cx="360405" cy="609737"/>
          </a:xfrm>
          <a:solidFill>
            <a:schemeClr val="accent2"/>
          </a:solidFill>
        </p:grpSpPr>
        <p:sp>
          <p:nvSpPr>
            <p:cNvPr id="88" name="Chevron 6">
              <a:extLst>
                <a:ext uri="{FF2B5EF4-FFF2-40B4-BE49-F238E27FC236}">
                  <a16:creationId xmlns:a16="http://schemas.microsoft.com/office/drawing/2014/main" id="{3AD59EF5-DF4C-48D9-8566-D0EAA356C800}"/>
                </a:ext>
              </a:extLst>
            </p:cNvPr>
            <p:cNvSpPr/>
            <p:nvPr/>
          </p:nvSpPr>
          <p:spPr>
            <a:xfrm rot="16200000">
              <a:off x="1149523" y="2690206"/>
              <a:ext cx="360405" cy="360405"/>
            </a:xfrm>
            <a:prstGeom prst="chevron">
              <a:avLst/>
            </a:prstGeom>
            <a:grp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solidFill>
                  <a:schemeClr val="accent2"/>
                </a:solidFill>
              </a:endParaRPr>
            </a:p>
          </p:txBody>
        </p:sp>
        <p:sp>
          <p:nvSpPr>
            <p:cNvPr id="90" name="Chevron 27">
              <a:extLst>
                <a:ext uri="{FF2B5EF4-FFF2-40B4-BE49-F238E27FC236}">
                  <a16:creationId xmlns:a16="http://schemas.microsoft.com/office/drawing/2014/main" id="{E218E58A-6474-4A58-A4CF-66270B8AAC0C}"/>
                </a:ext>
              </a:extLst>
            </p:cNvPr>
            <p:cNvSpPr/>
            <p:nvPr/>
          </p:nvSpPr>
          <p:spPr>
            <a:xfrm rot="16200000">
              <a:off x="1149523" y="2832447"/>
              <a:ext cx="360405" cy="360405"/>
            </a:xfrm>
            <a:prstGeom prst="chevron">
              <a:avLst/>
            </a:prstGeom>
            <a:solidFill>
              <a:schemeClr val="accent2">
                <a:lumMod val="60000"/>
                <a:lumOff val="40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solidFill>
                  <a:schemeClr val="accent2"/>
                </a:solidFill>
              </a:endParaRPr>
            </a:p>
          </p:txBody>
        </p:sp>
        <p:sp>
          <p:nvSpPr>
            <p:cNvPr id="92" name="Chevron 28">
              <a:extLst>
                <a:ext uri="{FF2B5EF4-FFF2-40B4-BE49-F238E27FC236}">
                  <a16:creationId xmlns:a16="http://schemas.microsoft.com/office/drawing/2014/main" id="{D30AD13C-5218-4615-A03A-4746D901AB7F}"/>
                </a:ext>
              </a:extLst>
            </p:cNvPr>
            <p:cNvSpPr/>
            <p:nvPr/>
          </p:nvSpPr>
          <p:spPr>
            <a:xfrm rot="16200000">
              <a:off x="1149523" y="2939538"/>
              <a:ext cx="360405" cy="360405"/>
            </a:xfrm>
            <a:prstGeom prst="chevron">
              <a:avLst/>
            </a:prstGeom>
            <a:solidFill>
              <a:schemeClr val="accent2">
                <a:lumMod val="20000"/>
                <a:lumOff val="80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solidFill>
                  <a:schemeClr val="accent2"/>
                </a:solidFill>
              </a:endParaRPr>
            </a:p>
          </p:txBody>
        </p:sp>
      </p:grpSp>
      <p:grpSp>
        <p:nvGrpSpPr>
          <p:cNvPr id="93" name="Group 92">
            <a:extLst>
              <a:ext uri="{FF2B5EF4-FFF2-40B4-BE49-F238E27FC236}">
                <a16:creationId xmlns:a16="http://schemas.microsoft.com/office/drawing/2014/main" id="{67596847-D54A-458C-B5D6-2429523FE88A}"/>
              </a:ext>
            </a:extLst>
          </p:cNvPr>
          <p:cNvGrpSpPr/>
          <p:nvPr/>
        </p:nvGrpSpPr>
        <p:grpSpPr>
          <a:xfrm rot="5400000">
            <a:off x="7054873" y="1351815"/>
            <a:ext cx="339146" cy="609737"/>
            <a:chOff x="1149523" y="2690206"/>
            <a:chExt cx="360405" cy="609737"/>
          </a:xfrm>
        </p:grpSpPr>
        <p:sp>
          <p:nvSpPr>
            <p:cNvPr id="94" name="Chevron 34">
              <a:extLst>
                <a:ext uri="{FF2B5EF4-FFF2-40B4-BE49-F238E27FC236}">
                  <a16:creationId xmlns:a16="http://schemas.microsoft.com/office/drawing/2014/main" id="{AF4F70C0-BCC8-495C-9EA5-9EBF6AA26AD3}"/>
                </a:ext>
              </a:extLst>
            </p:cNvPr>
            <p:cNvSpPr/>
            <p:nvPr/>
          </p:nvSpPr>
          <p:spPr>
            <a:xfrm rot="16200000">
              <a:off x="1149523" y="2690206"/>
              <a:ext cx="360405" cy="360405"/>
            </a:xfrm>
            <a:prstGeom prst="chevron">
              <a:avLst/>
            </a:prstGeom>
            <a:solidFill>
              <a:srgbClr val="007CE4"/>
            </a:solidFill>
            <a:ln>
              <a:solidFill>
                <a:srgbClr val="29B9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5" name="Chevron 35">
              <a:extLst>
                <a:ext uri="{FF2B5EF4-FFF2-40B4-BE49-F238E27FC236}">
                  <a16:creationId xmlns:a16="http://schemas.microsoft.com/office/drawing/2014/main" id="{C4976AEB-EE10-424A-AD5E-71F3E76A3BCE}"/>
                </a:ext>
              </a:extLst>
            </p:cNvPr>
            <p:cNvSpPr/>
            <p:nvPr/>
          </p:nvSpPr>
          <p:spPr>
            <a:xfrm rot="16200000">
              <a:off x="1149523" y="2832446"/>
              <a:ext cx="360405" cy="360405"/>
            </a:xfrm>
            <a:prstGeom prst="chevron">
              <a:avLst/>
            </a:prstGeom>
            <a:solidFill>
              <a:srgbClr val="007CE4">
                <a:alpha val="5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6" name="Chevron 37">
              <a:extLst>
                <a:ext uri="{FF2B5EF4-FFF2-40B4-BE49-F238E27FC236}">
                  <a16:creationId xmlns:a16="http://schemas.microsoft.com/office/drawing/2014/main" id="{43A36D5E-1504-4737-9B52-A4DFE20650B1}"/>
                </a:ext>
              </a:extLst>
            </p:cNvPr>
            <p:cNvSpPr/>
            <p:nvPr/>
          </p:nvSpPr>
          <p:spPr>
            <a:xfrm rot="16200000">
              <a:off x="1149523" y="2939538"/>
              <a:ext cx="360405" cy="360405"/>
            </a:xfrm>
            <a:prstGeom prst="chevron">
              <a:avLst/>
            </a:prstGeom>
            <a:solidFill>
              <a:srgbClr val="007CE4">
                <a:alpha val="1347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p:nvSpPr>
          <p:cNvPr id="97" name="Rectangle 96">
            <a:extLst>
              <a:ext uri="{FF2B5EF4-FFF2-40B4-BE49-F238E27FC236}">
                <a16:creationId xmlns:a16="http://schemas.microsoft.com/office/drawing/2014/main" id="{1E34060F-94D6-4B18-A40A-57B31FD2551F}"/>
              </a:ext>
            </a:extLst>
          </p:cNvPr>
          <p:cNvSpPr/>
          <p:nvPr/>
        </p:nvSpPr>
        <p:spPr>
          <a:xfrm>
            <a:off x="8057980" y="2070987"/>
            <a:ext cx="3305217" cy="307777"/>
          </a:xfrm>
          <a:prstGeom prst="rect">
            <a:avLst/>
          </a:prstGeom>
          <a:noFill/>
        </p:spPr>
        <p:txBody>
          <a:bodyPr wrap="square">
            <a:spAutoFit/>
          </a:bodyPr>
          <a:lstStyle/>
          <a:p>
            <a:r>
              <a:rPr lang="en-US" sz="1400" dirty="0">
                <a:solidFill>
                  <a:srgbClr val="29B984"/>
                </a:solidFill>
                <a:latin typeface="Open Sans" panose="020B0606030504020204" pitchFamily="34" charset="0"/>
                <a:ea typeface="Open Sans" panose="020B0606030504020204" pitchFamily="34" charset="0"/>
                <a:cs typeface="Open Sans" panose="020B0606030504020204" pitchFamily="34" charset="0"/>
              </a:rPr>
              <a:t>Focus on Selling High Price Products</a:t>
            </a:r>
          </a:p>
        </p:txBody>
      </p:sp>
      <p:sp>
        <p:nvSpPr>
          <p:cNvPr id="98" name="Rectangle 97">
            <a:extLst>
              <a:ext uri="{FF2B5EF4-FFF2-40B4-BE49-F238E27FC236}">
                <a16:creationId xmlns:a16="http://schemas.microsoft.com/office/drawing/2014/main" id="{90B1B96B-6801-4E75-AAC8-A1F30145E184}"/>
              </a:ext>
            </a:extLst>
          </p:cNvPr>
          <p:cNvSpPr/>
          <p:nvPr/>
        </p:nvSpPr>
        <p:spPr>
          <a:xfrm>
            <a:off x="8050372" y="1977647"/>
            <a:ext cx="3282415" cy="495287"/>
          </a:xfrm>
          <a:prstGeom prst="rect">
            <a:avLst/>
          </a:prstGeom>
          <a:noFill/>
          <a:ln>
            <a:solidFill>
              <a:srgbClr val="29B9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ectangle 98">
            <a:extLst>
              <a:ext uri="{FF2B5EF4-FFF2-40B4-BE49-F238E27FC236}">
                <a16:creationId xmlns:a16="http://schemas.microsoft.com/office/drawing/2014/main" id="{13A63DD6-EAA2-405E-A8BC-42E12C46D80B}"/>
              </a:ext>
            </a:extLst>
          </p:cNvPr>
          <p:cNvSpPr/>
          <p:nvPr/>
        </p:nvSpPr>
        <p:spPr>
          <a:xfrm>
            <a:off x="8044144" y="1494070"/>
            <a:ext cx="2166558" cy="369332"/>
          </a:xfrm>
          <a:prstGeom prst="rect">
            <a:avLst/>
          </a:prstGeom>
          <a:noFill/>
        </p:spPr>
        <p:txBody>
          <a:bodyPr wrap="square">
            <a:spAutoFit/>
          </a:bodyPr>
          <a:lstStyle/>
          <a:p>
            <a:pPr>
              <a:defRPr/>
            </a:pPr>
            <a:r>
              <a:rPr lang="en-US" b="1" dirty="0">
                <a:solidFill>
                  <a:srgbClr val="29B984"/>
                </a:solidFill>
                <a:latin typeface="Open Sans" panose="020B0606030504020204" pitchFamily="34" charset="0"/>
                <a:ea typeface="Open Sans" panose="020B0606030504020204" pitchFamily="34" charset="0"/>
                <a:cs typeface="Open Sans" panose="020B0606030504020204" pitchFamily="34" charset="0"/>
              </a:rPr>
              <a:t>IMPROVISATIONS</a:t>
            </a:r>
          </a:p>
        </p:txBody>
      </p:sp>
      <p:grpSp>
        <p:nvGrpSpPr>
          <p:cNvPr id="104" name="Group 103">
            <a:extLst>
              <a:ext uri="{FF2B5EF4-FFF2-40B4-BE49-F238E27FC236}">
                <a16:creationId xmlns:a16="http://schemas.microsoft.com/office/drawing/2014/main" id="{DFD19E4D-1ECD-416B-AE79-B1AFA2FEB473}"/>
              </a:ext>
            </a:extLst>
          </p:cNvPr>
          <p:cNvGrpSpPr/>
          <p:nvPr/>
        </p:nvGrpSpPr>
        <p:grpSpPr>
          <a:xfrm rot="5400000">
            <a:off x="10897503" y="1396394"/>
            <a:ext cx="339146" cy="564684"/>
            <a:chOff x="1149523" y="2690206"/>
            <a:chExt cx="360405" cy="564684"/>
          </a:xfrm>
          <a:solidFill>
            <a:srgbClr val="29B984"/>
          </a:solidFill>
        </p:grpSpPr>
        <p:sp>
          <p:nvSpPr>
            <p:cNvPr id="105" name="Chevron 34">
              <a:extLst>
                <a:ext uri="{FF2B5EF4-FFF2-40B4-BE49-F238E27FC236}">
                  <a16:creationId xmlns:a16="http://schemas.microsoft.com/office/drawing/2014/main" id="{3CF0D25F-BFD8-4606-A529-84B37B6E295D}"/>
                </a:ext>
              </a:extLst>
            </p:cNvPr>
            <p:cNvSpPr/>
            <p:nvPr/>
          </p:nvSpPr>
          <p:spPr>
            <a:xfrm rot="16200000">
              <a:off x="1149523" y="2690206"/>
              <a:ext cx="360405" cy="360405"/>
            </a:xfrm>
            <a:prstGeom prst="chevron">
              <a:avLst/>
            </a:prstGeom>
            <a:solidFill>
              <a:srgbClr val="00B050"/>
            </a:solidFill>
            <a:ln>
              <a:solidFill>
                <a:srgbClr val="29B9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06" name="Chevron 35">
              <a:extLst>
                <a:ext uri="{FF2B5EF4-FFF2-40B4-BE49-F238E27FC236}">
                  <a16:creationId xmlns:a16="http://schemas.microsoft.com/office/drawing/2014/main" id="{541CE07B-5DFF-4B6F-AC70-DC809C930A81}"/>
                </a:ext>
              </a:extLst>
            </p:cNvPr>
            <p:cNvSpPr/>
            <p:nvPr/>
          </p:nvSpPr>
          <p:spPr>
            <a:xfrm rot="16200000">
              <a:off x="1149523" y="2832446"/>
              <a:ext cx="360405" cy="360405"/>
            </a:xfrm>
            <a:prstGeom prst="chevron">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07" name="Chevron 37">
              <a:extLst>
                <a:ext uri="{FF2B5EF4-FFF2-40B4-BE49-F238E27FC236}">
                  <a16:creationId xmlns:a16="http://schemas.microsoft.com/office/drawing/2014/main" id="{5E7951BF-FC0F-4822-BA1B-3BDBF737A186}"/>
                </a:ext>
              </a:extLst>
            </p:cNvPr>
            <p:cNvSpPr/>
            <p:nvPr/>
          </p:nvSpPr>
          <p:spPr>
            <a:xfrm rot="16200000">
              <a:off x="1178704" y="2923666"/>
              <a:ext cx="302043" cy="360405"/>
            </a:xfrm>
            <a:prstGeom prst="chevron">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pic>
        <p:nvPicPr>
          <p:cNvPr id="3" name="Picture 2">
            <a:extLst>
              <a:ext uri="{FF2B5EF4-FFF2-40B4-BE49-F238E27FC236}">
                <a16:creationId xmlns:a16="http://schemas.microsoft.com/office/drawing/2014/main" id="{B4CC8670-9571-44D0-BE8E-12E2B42D07F7}"/>
              </a:ext>
            </a:extLst>
          </p:cNvPr>
          <p:cNvPicPr>
            <a:picLocks noChangeAspect="1"/>
          </p:cNvPicPr>
          <p:nvPr/>
        </p:nvPicPr>
        <p:blipFill rotWithShape="1">
          <a:blip r:embed="rId4"/>
          <a:srcRect r="3088"/>
          <a:stretch/>
        </p:blipFill>
        <p:spPr>
          <a:xfrm>
            <a:off x="3954851" y="4005944"/>
            <a:ext cx="3628722" cy="2081962"/>
          </a:xfrm>
          <a:prstGeom prst="rect">
            <a:avLst/>
          </a:prstGeom>
        </p:spPr>
      </p:pic>
      <p:pic>
        <p:nvPicPr>
          <p:cNvPr id="6" name="Picture 5">
            <a:extLst>
              <a:ext uri="{FF2B5EF4-FFF2-40B4-BE49-F238E27FC236}">
                <a16:creationId xmlns:a16="http://schemas.microsoft.com/office/drawing/2014/main" id="{FDE0AB43-1A77-4A55-BD81-2D986F777FE0}"/>
              </a:ext>
            </a:extLst>
          </p:cNvPr>
          <p:cNvPicPr>
            <a:picLocks noChangeAspect="1"/>
          </p:cNvPicPr>
          <p:nvPr/>
        </p:nvPicPr>
        <p:blipFill rotWithShape="1">
          <a:blip r:embed="rId5"/>
          <a:srcRect l="4622" r="5319"/>
          <a:stretch/>
        </p:blipFill>
        <p:spPr>
          <a:xfrm>
            <a:off x="55797" y="3908586"/>
            <a:ext cx="3761811" cy="2179320"/>
          </a:xfrm>
          <a:prstGeom prst="rect">
            <a:avLst/>
          </a:prstGeom>
        </p:spPr>
      </p:pic>
      <p:pic>
        <p:nvPicPr>
          <p:cNvPr id="8" name="Picture 7">
            <a:extLst>
              <a:ext uri="{FF2B5EF4-FFF2-40B4-BE49-F238E27FC236}">
                <a16:creationId xmlns:a16="http://schemas.microsoft.com/office/drawing/2014/main" id="{28FD1DB3-E8DB-41C1-B9E1-355C748D8863}"/>
              </a:ext>
            </a:extLst>
          </p:cNvPr>
          <p:cNvPicPr>
            <a:picLocks noChangeAspect="1"/>
          </p:cNvPicPr>
          <p:nvPr/>
        </p:nvPicPr>
        <p:blipFill rotWithShape="1">
          <a:blip r:embed="rId6"/>
          <a:srcRect l="7390" t="7512" r="7626"/>
          <a:stretch/>
        </p:blipFill>
        <p:spPr>
          <a:xfrm>
            <a:off x="7734475" y="3893927"/>
            <a:ext cx="3628722" cy="2193979"/>
          </a:xfrm>
          <a:prstGeom prst="rect">
            <a:avLst/>
          </a:prstGeom>
        </p:spPr>
      </p:pic>
    </p:spTree>
    <p:extLst>
      <p:ext uri="{BB962C8B-B14F-4D97-AF65-F5344CB8AC3E}">
        <p14:creationId xmlns:p14="http://schemas.microsoft.com/office/powerpoint/2010/main" val="13781748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 name="Picture 65" descr="Logo&#10;&#10;Description automatically generated">
            <a:extLst>
              <a:ext uri="{FF2B5EF4-FFF2-40B4-BE49-F238E27FC236}">
                <a16:creationId xmlns:a16="http://schemas.microsoft.com/office/drawing/2014/main" id="{DDA2D01D-3092-C646-A761-E720729AF9B5}"/>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97193" y="280162"/>
            <a:ext cx="1493520" cy="858345"/>
          </a:xfrm>
          <a:prstGeom prst="rect">
            <a:avLst/>
          </a:prstGeom>
        </p:spPr>
      </p:pic>
      <p:sp>
        <p:nvSpPr>
          <p:cNvPr id="68" name="Rectangle 67">
            <a:extLst>
              <a:ext uri="{FF2B5EF4-FFF2-40B4-BE49-F238E27FC236}">
                <a16:creationId xmlns:a16="http://schemas.microsoft.com/office/drawing/2014/main" id="{CAFADDC2-CDC5-DE48-BE71-F10DC632344E}"/>
              </a:ext>
            </a:extLst>
          </p:cNvPr>
          <p:cNvSpPr/>
          <p:nvPr/>
        </p:nvSpPr>
        <p:spPr>
          <a:xfrm>
            <a:off x="1936703" y="451210"/>
            <a:ext cx="67483" cy="455852"/>
          </a:xfrm>
          <a:prstGeom prst="rect">
            <a:avLst/>
          </a:prstGeom>
          <a:solidFill>
            <a:srgbClr val="29B9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Title 2">
            <a:extLst>
              <a:ext uri="{FF2B5EF4-FFF2-40B4-BE49-F238E27FC236}">
                <a16:creationId xmlns:a16="http://schemas.microsoft.com/office/drawing/2014/main" id="{67BC9200-BD92-49A1-AD91-F63265D3028C}"/>
              </a:ext>
            </a:extLst>
          </p:cNvPr>
          <p:cNvSpPr txBox="1">
            <a:spLocks/>
          </p:cNvSpPr>
          <p:nvPr/>
        </p:nvSpPr>
        <p:spPr>
          <a:xfrm>
            <a:off x="2169492" y="451210"/>
            <a:ext cx="2544748" cy="592070"/>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Open Sans" panose="020B0606030504020204"/>
                <a:ea typeface="+mj-ea"/>
                <a:cs typeface="+mj-cs"/>
              </a:defRPr>
            </a:lvl1pPr>
          </a:lstStyle>
          <a:p>
            <a:r>
              <a:rPr lang="en-US" sz="2800" b="1"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ANALYSIS - 4</a:t>
            </a:r>
          </a:p>
        </p:txBody>
      </p:sp>
      <p:sp>
        <p:nvSpPr>
          <p:cNvPr id="75" name="Rectangle 74">
            <a:extLst>
              <a:ext uri="{FF2B5EF4-FFF2-40B4-BE49-F238E27FC236}">
                <a16:creationId xmlns:a16="http://schemas.microsoft.com/office/drawing/2014/main" id="{87EFA68E-8C9B-4827-A4C3-F075E596B0E8}"/>
              </a:ext>
            </a:extLst>
          </p:cNvPr>
          <p:cNvSpPr/>
          <p:nvPr/>
        </p:nvSpPr>
        <p:spPr>
          <a:xfrm>
            <a:off x="460289" y="3654753"/>
            <a:ext cx="3116797" cy="523220"/>
          </a:xfrm>
          <a:prstGeom prst="rect">
            <a:avLst/>
          </a:prstGeom>
          <a:noFill/>
        </p:spPr>
        <p:txBody>
          <a:bodyPr wrap="square">
            <a:spAutoFit/>
          </a:bodyPr>
          <a:lstStyle/>
          <a:p>
            <a:r>
              <a:rPr lang="en-US" sz="1400" b="0" i="0" dirty="0">
                <a:solidFill>
                  <a:schemeClr val="accent1"/>
                </a:solidFill>
                <a:effectLst/>
                <a:latin typeface="Open Sans" panose="020B0606030504020204" pitchFamily="34" charset="0"/>
                <a:ea typeface="Open Sans" panose="020B0606030504020204" pitchFamily="34" charset="0"/>
                <a:cs typeface="Open Sans" panose="020B0606030504020204" pitchFamily="34" charset="0"/>
              </a:rPr>
              <a:t>Product D has a significant impact on revenue.</a:t>
            </a:r>
            <a:endParaRPr lang="en-US" sz="1400" dirty="0">
              <a:solidFill>
                <a:schemeClr val="accent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77" name="Rectangle 76">
            <a:extLst>
              <a:ext uri="{FF2B5EF4-FFF2-40B4-BE49-F238E27FC236}">
                <a16:creationId xmlns:a16="http://schemas.microsoft.com/office/drawing/2014/main" id="{E7F859D1-1D1B-4BDB-B312-9ED8E319AB85}"/>
              </a:ext>
            </a:extLst>
          </p:cNvPr>
          <p:cNvSpPr/>
          <p:nvPr/>
        </p:nvSpPr>
        <p:spPr>
          <a:xfrm>
            <a:off x="442309" y="3578770"/>
            <a:ext cx="3282415" cy="723647"/>
          </a:xfrm>
          <a:prstGeom prst="rect">
            <a:avLst/>
          </a:prstGeom>
          <a:noFill/>
          <a:ln>
            <a:solidFill>
              <a:srgbClr val="007C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99A7D88F-9D30-417A-B91C-07197D84C92D}"/>
              </a:ext>
            </a:extLst>
          </p:cNvPr>
          <p:cNvSpPr/>
          <p:nvPr/>
        </p:nvSpPr>
        <p:spPr>
          <a:xfrm>
            <a:off x="408433" y="1965181"/>
            <a:ext cx="3282415" cy="723647"/>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endParaRPr>
          </a:p>
        </p:txBody>
      </p:sp>
      <p:sp>
        <p:nvSpPr>
          <p:cNvPr id="82" name="Rectangle 81">
            <a:extLst>
              <a:ext uri="{FF2B5EF4-FFF2-40B4-BE49-F238E27FC236}">
                <a16:creationId xmlns:a16="http://schemas.microsoft.com/office/drawing/2014/main" id="{29BCA01B-7E08-4D5A-851B-FB417C482A59}"/>
              </a:ext>
            </a:extLst>
          </p:cNvPr>
          <p:cNvSpPr/>
          <p:nvPr/>
        </p:nvSpPr>
        <p:spPr>
          <a:xfrm>
            <a:off x="460289" y="3099590"/>
            <a:ext cx="2137338" cy="369332"/>
          </a:xfrm>
          <a:prstGeom prst="rect">
            <a:avLst/>
          </a:prstGeom>
          <a:noFill/>
        </p:spPr>
        <p:txBody>
          <a:bodyPr wrap="square">
            <a:spAutoFit/>
          </a:bodyPr>
          <a:lstStyle/>
          <a:p>
            <a:pPr>
              <a:defRPr/>
            </a:pPr>
            <a:r>
              <a:rPr lang="en-US" b="1" dirty="0">
                <a:solidFill>
                  <a:srgbClr val="007CE4"/>
                </a:solidFill>
                <a:latin typeface="Open Sans" panose="020B0606030504020204" pitchFamily="34" charset="0"/>
                <a:ea typeface="Open Sans" panose="020B0606030504020204" pitchFamily="34" charset="0"/>
                <a:cs typeface="Open Sans" panose="020B0606030504020204" pitchFamily="34" charset="0"/>
              </a:rPr>
              <a:t>HYPOTHESIS</a:t>
            </a:r>
          </a:p>
        </p:txBody>
      </p:sp>
      <p:sp>
        <p:nvSpPr>
          <p:cNvPr id="85" name="Rectangle 84">
            <a:extLst>
              <a:ext uri="{FF2B5EF4-FFF2-40B4-BE49-F238E27FC236}">
                <a16:creationId xmlns:a16="http://schemas.microsoft.com/office/drawing/2014/main" id="{2F55C14D-912C-479F-A86C-E6CC98954EE0}"/>
              </a:ext>
            </a:extLst>
          </p:cNvPr>
          <p:cNvSpPr/>
          <p:nvPr/>
        </p:nvSpPr>
        <p:spPr>
          <a:xfrm>
            <a:off x="397193" y="1490405"/>
            <a:ext cx="2747338" cy="369332"/>
          </a:xfrm>
          <a:prstGeom prst="rect">
            <a:avLst/>
          </a:prstGeom>
          <a:noFill/>
        </p:spPr>
        <p:txBody>
          <a:bodyPr wrap="square">
            <a:spAutoFit/>
          </a:bodyPr>
          <a:lstStyle/>
          <a:p>
            <a:pPr lvl="0">
              <a:defRPr/>
            </a:pPr>
            <a:r>
              <a:rPr lang="en-US" b="1" dirty="0">
                <a:solidFill>
                  <a:schemeClr val="accent2"/>
                </a:solidFill>
                <a:latin typeface="Open Sans" panose="020B0606030504020204" pitchFamily="34" charset="0"/>
                <a:ea typeface="Open Sans" panose="020B0606030504020204" pitchFamily="34" charset="0"/>
                <a:cs typeface="Open Sans" panose="020B0606030504020204" pitchFamily="34" charset="0"/>
              </a:rPr>
              <a:t>KEY FINDINGS</a:t>
            </a:r>
            <a:endParaRPr lang="en-IN" b="1" dirty="0">
              <a:solidFill>
                <a:schemeClr val="accent2"/>
              </a:solidFill>
              <a:latin typeface="Open Sans" panose="020B0606030504020204" pitchFamily="34" charset="0"/>
              <a:ea typeface="Open Sans" panose="020B0606030504020204" pitchFamily="34" charset="0"/>
              <a:cs typeface="Open Sans" panose="020B0606030504020204" pitchFamily="34" charset="0"/>
            </a:endParaRPr>
          </a:p>
        </p:txBody>
      </p:sp>
      <p:grpSp>
        <p:nvGrpSpPr>
          <p:cNvPr id="87" name="Group 86">
            <a:extLst>
              <a:ext uri="{FF2B5EF4-FFF2-40B4-BE49-F238E27FC236}">
                <a16:creationId xmlns:a16="http://schemas.microsoft.com/office/drawing/2014/main" id="{1AD3A4F0-94E0-45D2-8765-624768EDA070}"/>
              </a:ext>
            </a:extLst>
          </p:cNvPr>
          <p:cNvGrpSpPr/>
          <p:nvPr/>
        </p:nvGrpSpPr>
        <p:grpSpPr>
          <a:xfrm rot="5400000">
            <a:off x="3239719" y="1380147"/>
            <a:ext cx="349479" cy="609737"/>
            <a:chOff x="1149523" y="2690206"/>
            <a:chExt cx="360405" cy="609737"/>
          </a:xfrm>
          <a:solidFill>
            <a:schemeClr val="accent2"/>
          </a:solidFill>
        </p:grpSpPr>
        <p:sp>
          <p:nvSpPr>
            <p:cNvPr id="88" name="Chevron 6">
              <a:extLst>
                <a:ext uri="{FF2B5EF4-FFF2-40B4-BE49-F238E27FC236}">
                  <a16:creationId xmlns:a16="http://schemas.microsoft.com/office/drawing/2014/main" id="{3AD59EF5-DF4C-48D9-8566-D0EAA356C800}"/>
                </a:ext>
              </a:extLst>
            </p:cNvPr>
            <p:cNvSpPr/>
            <p:nvPr/>
          </p:nvSpPr>
          <p:spPr>
            <a:xfrm rot="16200000">
              <a:off x="1149523" y="2690206"/>
              <a:ext cx="360405" cy="360405"/>
            </a:xfrm>
            <a:prstGeom prst="chevron">
              <a:avLst/>
            </a:prstGeom>
            <a:grp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solidFill>
                  <a:schemeClr val="accent2"/>
                </a:solidFill>
              </a:endParaRPr>
            </a:p>
          </p:txBody>
        </p:sp>
        <p:sp>
          <p:nvSpPr>
            <p:cNvPr id="90" name="Chevron 27">
              <a:extLst>
                <a:ext uri="{FF2B5EF4-FFF2-40B4-BE49-F238E27FC236}">
                  <a16:creationId xmlns:a16="http://schemas.microsoft.com/office/drawing/2014/main" id="{E218E58A-6474-4A58-A4CF-66270B8AAC0C}"/>
                </a:ext>
              </a:extLst>
            </p:cNvPr>
            <p:cNvSpPr/>
            <p:nvPr/>
          </p:nvSpPr>
          <p:spPr>
            <a:xfrm rot="16200000">
              <a:off x="1149523" y="2832447"/>
              <a:ext cx="360405" cy="360405"/>
            </a:xfrm>
            <a:prstGeom prst="chevron">
              <a:avLst/>
            </a:prstGeom>
            <a:solidFill>
              <a:schemeClr val="accent2">
                <a:lumMod val="60000"/>
                <a:lumOff val="40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solidFill>
                  <a:schemeClr val="accent2"/>
                </a:solidFill>
              </a:endParaRPr>
            </a:p>
          </p:txBody>
        </p:sp>
        <p:sp>
          <p:nvSpPr>
            <p:cNvPr id="92" name="Chevron 28">
              <a:extLst>
                <a:ext uri="{FF2B5EF4-FFF2-40B4-BE49-F238E27FC236}">
                  <a16:creationId xmlns:a16="http://schemas.microsoft.com/office/drawing/2014/main" id="{D30AD13C-5218-4615-A03A-4746D901AB7F}"/>
                </a:ext>
              </a:extLst>
            </p:cNvPr>
            <p:cNvSpPr/>
            <p:nvPr/>
          </p:nvSpPr>
          <p:spPr>
            <a:xfrm rot="16200000">
              <a:off x="1149523" y="2939538"/>
              <a:ext cx="360405" cy="360405"/>
            </a:xfrm>
            <a:prstGeom prst="chevron">
              <a:avLst/>
            </a:prstGeom>
            <a:solidFill>
              <a:schemeClr val="accent2">
                <a:lumMod val="20000"/>
                <a:lumOff val="80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solidFill>
                  <a:schemeClr val="accent2"/>
                </a:solidFill>
              </a:endParaRPr>
            </a:p>
          </p:txBody>
        </p:sp>
      </p:grpSp>
      <p:grpSp>
        <p:nvGrpSpPr>
          <p:cNvPr id="93" name="Group 92">
            <a:extLst>
              <a:ext uri="{FF2B5EF4-FFF2-40B4-BE49-F238E27FC236}">
                <a16:creationId xmlns:a16="http://schemas.microsoft.com/office/drawing/2014/main" id="{67596847-D54A-458C-B5D6-2429523FE88A}"/>
              </a:ext>
            </a:extLst>
          </p:cNvPr>
          <p:cNvGrpSpPr/>
          <p:nvPr/>
        </p:nvGrpSpPr>
        <p:grpSpPr>
          <a:xfrm rot="5400000">
            <a:off x="3250282" y="2935581"/>
            <a:ext cx="339146" cy="609737"/>
            <a:chOff x="1149523" y="2690206"/>
            <a:chExt cx="360405" cy="609737"/>
          </a:xfrm>
        </p:grpSpPr>
        <p:sp>
          <p:nvSpPr>
            <p:cNvPr id="94" name="Chevron 34">
              <a:extLst>
                <a:ext uri="{FF2B5EF4-FFF2-40B4-BE49-F238E27FC236}">
                  <a16:creationId xmlns:a16="http://schemas.microsoft.com/office/drawing/2014/main" id="{AF4F70C0-BCC8-495C-9EA5-9EBF6AA26AD3}"/>
                </a:ext>
              </a:extLst>
            </p:cNvPr>
            <p:cNvSpPr/>
            <p:nvPr/>
          </p:nvSpPr>
          <p:spPr>
            <a:xfrm rot="16200000">
              <a:off x="1149523" y="2690206"/>
              <a:ext cx="360405" cy="360405"/>
            </a:xfrm>
            <a:prstGeom prst="chevron">
              <a:avLst/>
            </a:prstGeom>
            <a:solidFill>
              <a:srgbClr val="007CE4"/>
            </a:solidFill>
            <a:ln>
              <a:solidFill>
                <a:srgbClr val="29B9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5" name="Chevron 35">
              <a:extLst>
                <a:ext uri="{FF2B5EF4-FFF2-40B4-BE49-F238E27FC236}">
                  <a16:creationId xmlns:a16="http://schemas.microsoft.com/office/drawing/2014/main" id="{C4976AEB-EE10-424A-AD5E-71F3E76A3BCE}"/>
                </a:ext>
              </a:extLst>
            </p:cNvPr>
            <p:cNvSpPr/>
            <p:nvPr/>
          </p:nvSpPr>
          <p:spPr>
            <a:xfrm rot="16200000">
              <a:off x="1149523" y="2832446"/>
              <a:ext cx="360405" cy="360405"/>
            </a:xfrm>
            <a:prstGeom prst="chevron">
              <a:avLst/>
            </a:prstGeom>
            <a:solidFill>
              <a:srgbClr val="007CE4">
                <a:alpha val="5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6" name="Chevron 37">
              <a:extLst>
                <a:ext uri="{FF2B5EF4-FFF2-40B4-BE49-F238E27FC236}">
                  <a16:creationId xmlns:a16="http://schemas.microsoft.com/office/drawing/2014/main" id="{43A36D5E-1504-4737-9B52-A4DFE20650B1}"/>
                </a:ext>
              </a:extLst>
            </p:cNvPr>
            <p:cNvSpPr/>
            <p:nvPr/>
          </p:nvSpPr>
          <p:spPr>
            <a:xfrm rot="16200000">
              <a:off x="1149523" y="2939538"/>
              <a:ext cx="360405" cy="360405"/>
            </a:xfrm>
            <a:prstGeom prst="chevron">
              <a:avLst/>
            </a:prstGeom>
            <a:solidFill>
              <a:srgbClr val="007CE4">
                <a:alpha val="1347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p:nvSpPr>
          <p:cNvPr id="97" name="Rectangle 96">
            <a:extLst>
              <a:ext uri="{FF2B5EF4-FFF2-40B4-BE49-F238E27FC236}">
                <a16:creationId xmlns:a16="http://schemas.microsoft.com/office/drawing/2014/main" id="{1E34060F-94D6-4B18-A40A-57B31FD2551F}"/>
              </a:ext>
            </a:extLst>
          </p:cNvPr>
          <p:cNvSpPr/>
          <p:nvPr/>
        </p:nvSpPr>
        <p:spPr>
          <a:xfrm>
            <a:off x="414110" y="5293342"/>
            <a:ext cx="3305217" cy="307777"/>
          </a:xfrm>
          <a:prstGeom prst="rect">
            <a:avLst/>
          </a:prstGeom>
          <a:noFill/>
        </p:spPr>
        <p:txBody>
          <a:bodyPr wrap="square">
            <a:spAutoFit/>
          </a:bodyPr>
          <a:lstStyle/>
          <a:p>
            <a:r>
              <a:rPr lang="en-US" sz="1400" dirty="0">
                <a:solidFill>
                  <a:srgbClr val="29B984"/>
                </a:solidFill>
                <a:latin typeface="Open Sans" panose="020B0606030504020204" pitchFamily="34" charset="0"/>
                <a:ea typeface="Open Sans" panose="020B0606030504020204" pitchFamily="34" charset="0"/>
                <a:cs typeface="Open Sans" panose="020B0606030504020204" pitchFamily="34" charset="0"/>
              </a:rPr>
              <a:t>Focus on sales of all products</a:t>
            </a:r>
          </a:p>
        </p:txBody>
      </p:sp>
      <p:sp>
        <p:nvSpPr>
          <p:cNvPr id="98" name="Rectangle 97">
            <a:extLst>
              <a:ext uri="{FF2B5EF4-FFF2-40B4-BE49-F238E27FC236}">
                <a16:creationId xmlns:a16="http://schemas.microsoft.com/office/drawing/2014/main" id="{90B1B96B-6801-4E75-AAC8-A1F30145E184}"/>
              </a:ext>
            </a:extLst>
          </p:cNvPr>
          <p:cNvSpPr/>
          <p:nvPr/>
        </p:nvSpPr>
        <p:spPr>
          <a:xfrm>
            <a:off x="406502" y="5200002"/>
            <a:ext cx="3282415" cy="495287"/>
          </a:xfrm>
          <a:prstGeom prst="rect">
            <a:avLst/>
          </a:prstGeom>
          <a:noFill/>
          <a:ln>
            <a:solidFill>
              <a:srgbClr val="29B9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ectangle 98">
            <a:extLst>
              <a:ext uri="{FF2B5EF4-FFF2-40B4-BE49-F238E27FC236}">
                <a16:creationId xmlns:a16="http://schemas.microsoft.com/office/drawing/2014/main" id="{13A63DD6-EAA2-405E-A8BC-42E12C46D80B}"/>
              </a:ext>
            </a:extLst>
          </p:cNvPr>
          <p:cNvSpPr/>
          <p:nvPr/>
        </p:nvSpPr>
        <p:spPr>
          <a:xfrm>
            <a:off x="404766" y="4716425"/>
            <a:ext cx="2162066" cy="369332"/>
          </a:xfrm>
          <a:prstGeom prst="rect">
            <a:avLst/>
          </a:prstGeom>
          <a:noFill/>
        </p:spPr>
        <p:txBody>
          <a:bodyPr wrap="square">
            <a:spAutoFit/>
          </a:bodyPr>
          <a:lstStyle/>
          <a:p>
            <a:pPr>
              <a:defRPr/>
            </a:pPr>
            <a:r>
              <a:rPr lang="en-US" b="1" dirty="0">
                <a:solidFill>
                  <a:srgbClr val="29B984"/>
                </a:solidFill>
                <a:latin typeface="Open Sans" panose="020B0606030504020204" pitchFamily="34" charset="0"/>
                <a:ea typeface="Open Sans" panose="020B0606030504020204" pitchFamily="34" charset="0"/>
                <a:cs typeface="Open Sans" panose="020B0606030504020204" pitchFamily="34" charset="0"/>
              </a:rPr>
              <a:t>IMPROVISATIONS</a:t>
            </a:r>
          </a:p>
        </p:txBody>
      </p:sp>
      <p:grpSp>
        <p:nvGrpSpPr>
          <p:cNvPr id="104" name="Group 103">
            <a:extLst>
              <a:ext uri="{FF2B5EF4-FFF2-40B4-BE49-F238E27FC236}">
                <a16:creationId xmlns:a16="http://schemas.microsoft.com/office/drawing/2014/main" id="{DFD19E4D-1ECD-416B-AE79-B1AFA2FEB473}"/>
              </a:ext>
            </a:extLst>
          </p:cNvPr>
          <p:cNvGrpSpPr/>
          <p:nvPr/>
        </p:nvGrpSpPr>
        <p:grpSpPr>
          <a:xfrm rot="5400000">
            <a:off x="3253633" y="4618749"/>
            <a:ext cx="339146" cy="564684"/>
            <a:chOff x="1149523" y="2690206"/>
            <a:chExt cx="360405" cy="564684"/>
          </a:xfrm>
          <a:solidFill>
            <a:srgbClr val="29B984"/>
          </a:solidFill>
        </p:grpSpPr>
        <p:sp>
          <p:nvSpPr>
            <p:cNvPr id="105" name="Chevron 34">
              <a:extLst>
                <a:ext uri="{FF2B5EF4-FFF2-40B4-BE49-F238E27FC236}">
                  <a16:creationId xmlns:a16="http://schemas.microsoft.com/office/drawing/2014/main" id="{3CF0D25F-BFD8-4606-A529-84B37B6E295D}"/>
                </a:ext>
              </a:extLst>
            </p:cNvPr>
            <p:cNvSpPr/>
            <p:nvPr/>
          </p:nvSpPr>
          <p:spPr>
            <a:xfrm rot="16200000">
              <a:off x="1149523" y="2690206"/>
              <a:ext cx="360405" cy="360405"/>
            </a:xfrm>
            <a:prstGeom prst="chevron">
              <a:avLst/>
            </a:prstGeom>
            <a:solidFill>
              <a:srgbClr val="00B050"/>
            </a:solidFill>
            <a:ln>
              <a:solidFill>
                <a:srgbClr val="29B9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06" name="Chevron 35">
              <a:extLst>
                <a:ext uri="{FF2B5EF4-FFF2-40B4-BE49-F238E27FC236}">
                  <a16:creationId xmlns:a16="http://schemas.microsoft.com/office/drawing/2014/main" id="{541CE07B-5DFF-4B6F-AC70-DC809C930A81}"/>
                </a:ext>
              </a:extLst>
            </p:cNvPr>
            <p:cNvSpPr/>
            <p:nvPr/>
          </p:nvSpPr>
          <p:spPr>
            <a:xfrm rot="16200000">
              <a:off x="1149523" y="2832446"/>
              <a:ext cx="360405" cy="360405"/>
            </a:xfrm>
            <a:prstGeom prst="chevron">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07" name="Chevron 37">
              <a:extLst>
                <a:ext uri="{FF2B5EF4-FFF2-40B4-BE49-F238E27FC236}">
                  <a16:creationId xmlns:a16="http://schemas.microsoft.com/office/drawing/2014/main" id="{5E7951BF-FC0F-4822-BA1B-3BDBF737A186}"/>
                </a:ext>
              </a:extLst>
            </p:cNvPr>
            <p:cNvSpPr/>
            <p:nvPr/>
          </p:nvSpPr>
          <p:spPr>
            <a:xfrm rot="16200000">
              <a:off x="1178704" y="2923666"/>
              <a:ext cx="302043" cy="360405"/>
            </a:xfrm>
            <a:prstGeom prst="chevron">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pic>
        <p:nvPicPr>
          <p:cNvPr id="3" name="Picture 2">
            <a:extLst>
              <a:ext uri="{FF2B5EF4-FFF2-40B4-BE49-F238E27FC236}">
                <a16:creationId xmlns:a16="http://schemas.microsoft.com/office/drawing/2014/main" id="{FCBA142B-C03F-4167-BB23-9CF95C116820}"/>
              </a:ext>
            </a:extLst>
          </p:cNvPr>
          <p:cNvPicPr>
            <a:picLocks noChangeAspect="1"/>
          </p:cNvPicPr>
          <p:nvPr/>
        </p:nvPicPr>
        <p:blipFill>
          <a:blip r:embed="rId4"/>
          <a:stretch>
            <a:fillRect/>
          </a:stretch>
        </p:blipFill>
        <p:spPr>
          <a:xfrm>
            <a:off x="3904120" y="3706445"/>
            <a:ext cx="8287880" cy="2340538"/>
          </a:xfrm>
          <a:prstGeom prst="rect">
            <a:avLst/>
          </a:prstGeom>
        </p:spPr>
      </p:pic>
      <p:pic>
        <p:nvPicPr>
          <p:cNvPr id="30" name="Picture 29">
            <a:extLst>
              <a:ext uri="{FF2B5EF4-FFF2-40B4-BE49-F238E27FC236}">
                <a16:creationId xmlns:a16="http://schemas.microsoft.com/office/drawing/2014/main" id="{CF6BE3F1-476C-4C9F-A77E-3655C09ABC01}"/>
              </a:ext>
            </a:extLst>
          </p:cNvPr>
          <p:cNvPicPr>
            <a:picLocks noChangeAspect="1"/>
          </p:cNvPicPr>
          <p:nvPr/>
        </p:nvPicPr>
        <p:blipFill rotWithShape="1">
          <a:blip r:embed="rId5"/>
          <a:srcRect l="4622" r="5319"/>
          <a:stretch/>
        </p:blipFill>
        <p:spPr>
          <a:xfrm>
            <a:off x="5856928" y="1220783"/>
            <a:ext cx="3761811" cy="2179320"/>
          </a:xfrm>
          <a:prstGeom prst="rect">
            <a:avLst/>
          </a:prstGeom>
        </p:spPr>
      </p:pic>
      <p:sp>
        <p:nvSpPr>
          <p:cNvPr id="32" name="TextBox 31">
            <a:extLst>
              <a:ext uri="{FF2B5EF4-FFF2-40B4-BE49-F238E27FC236}">
                <a16:creationId xmlns:a16="http://schemas.microsoft.com/office/drawing/2014/main" id="{16952DC8-586D-4F36-81A9-86ECA11EC596}"/>
              </a:ext>
            </a:extLst>
          </p:cNvPr>
          <p:cNvSpPr txBox="1"/>
          <p:nvPr/>
        </p:nvSpPr>
        <p:spPr>
          <a:xfrm>
            <a:off x="460289" y="2049933"/>
            <a:ext cx="3116797" cy="523220"/>
          </a:xfrm>
          <a:prstGeom prst="rect">
            <a:avLst/>
          </a:prstGeom>
          <a:noFill/>
        </p:spPr>
        <p:txBody>
          <a:bodyPr wrap="square">
            <a:spAutoFit/>
          </a:bodyPr>
          <a:lstStyle/>
          <a:p>
            <a:r>
              <a:rPr lang="en-US" sz="1400" dirty="0">
                <a:solidFill>
                  <a:schemeClr val="accent2"/>
                </a:solidFill>
                <a:latin typeface="Open Sans" panose="020B0606030504020204" pitchFamily="34" charset="0"/>
                <a:ea typeface="Open Sans" panose="020B0606030504020204" pitchFamily="34" charset="0"/>
                <a:cs typeface="Open Sans" panose="020B0606030504020204" pitchFamily="34" charset="0"/>
              </a:rPr>
              <a:t>Overall Revenue is dependent on a single product Sales</a:t>
            </a:r>
          </a:p>
        </p:txBody>
      </p:sp>
    </p:spTree>
    <p:extLst>
      <p:ext uri="{BB962C8B-B14F-4D97-AF65-F5344CB8AC3E}">
        <p14:creationId xmlns:p14="http://schemas.microsoft.com/office/powerpoint/2010/main" val="560104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Logo&#10;&#10;Description automatically generated">
            <a:extLst>
              <a:ext uri="{FF2B5EF4-FFF2-40B4-BE49-F238E27FC236}">
                <a16:creationId xmlns:a16="http://schemas.microsoft.com/office/drawing/2014/main" id="{E8B3833B-7FC8-D34D-A4A2-02908D8FD061}"/>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97193" y="280162"/>
            <a:ext cx="1493520" cy="858345"/>
          </a:xfrm>
          <a:prstGeom prst="rect">
            <a:avLst/>
          </a:prstGeom>
        </p:spPr>
      </p:pic>
      <p:sp>
        <p:nvSpPr>
          <p:cNvPr id="15" name="Title 2">
            <a:extLst>
              <a:ext uri="{FF2B5EF4-FFF2-40B4-BE49-F238E27FC236}">
                <a16:creationId xmlns:a16="http://schemas.microsoft.com/office/drawing/2014/main" id="{AB735A49-3196-4E48-A210-E5E147F7867E}"/>
              </a:ext>
            </a:extLst>
          </p:cNvPr>
          <p:cNvSpPr txBox="1">
            <a:spLocks/>
          </p:cNvSpPr>
          <p:nvPr/>
        </p:nvSpPr>
        <p:spPr>
          <a:xfrm>
            <a:off x="2169492" y="451210"/>
            <a:ext cx="7371664" cy="455852"/>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Open Sans" panose="020B0606030504020204"/>
                <a:ea typeface="+mj-ea"/>
                <a:cs typeface="+mj-cs"/>
              </a:defRPr>
            </a:lvl1pPr>
          </a:lstStyle>
          <a:p>
            <a:r>
              <a:rPr lang="en-US" sz="2800" b="1"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Segment – 1 </a:t>
            </a:r>
          </a:p>
        </p:txBody>
      </p:sp>
      <p:sp>
        <p:nvSpPr>
          <p:cNvPr id="28" name="Rectangle 27">
            <a:extLst>
              <a:ext uri="{FF2B5EF4-FFF2-40B4-BE49-F238E27FC236}">
                <a16:creationId xmlns:a16="http://schemas.microsoft.com/office/drawing/2014/main" id="{A25A89AE-721C-7B4F-880B-C700FA1E0234}"/>
              </a:ext>
            </a:extLst>
          </p:cNvPr>
          <p:cNvSpPr/>
          <p:nvPr/>
        </p:nvSpPr>
        <p:spPr>
          <a:xfrm>
            <a:off x="1936703" y="451210"/>
            <a:ext cx="67483" cy="455852"/>
          </a:xfrm>
          <a:prstGeom prst="rect">
            <a:avLst/>
          </a:prstGeom>
          <a:solidFill>
            <a:srgbClr val="29B9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screenshot of a computer&#10;&#10;Description automatically generated with medium confidence">
            <a:extLst>
              <a:ext uri="{FF2B5EF4-FFF2-40B4-BE49-F238E27FC236}">
                <a16:creationId xmlns:a16="http://schemas.microsoft.com/office/drawing/2014/main" id="{ED2F933E-6DA7-4F76-BE6D-2C4B8EF1A38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600" y="1528660"/>
            <a:ext cx="11734800" cy="4604611"/>
          </a:xfrm>
          <a:prstGeom prst="rect">
            <a:avLst/>
          </a:prstGeom>
        </p:spPr>
      </p:pic>
      <p:sp>
        <p:nvSpPr>
          <p:cNvPr id="8" name="TextBox 7">
            <a:extLst>
              <a:ext uri="{FF2B5EF4-FFF2-40B4-BE49-F238E27FC236}">
                <a16:creationId xmlns:a16="http://schemas.microsoft.com/office/drawing/2014/main" id="{C71DA23A-CB8C-4981-BB48-3B02D5C3F2E2}"/>
              </a:ext>
            </a:extLst>
          </p:cNvPr>
          <p:cNvSpPr txBox="1"/>
          <p:nvPr/>
        </p:nvSpPr>
        <p:spPr>
          <a:xfrm>
            <a:off x="4426123" y="524668"/>
            <a:ext cx="6861637" cy="369332"/>
          </a:xfrm>
          <a:prstGeom prst="rect">
            <a:avLst/>
          </a:prstGeom>
          <a:noFill/>
        </p:spPr>
        <p:txBody>
          <a:bodyPr wrap="square">
            <a:spAutoFit/>
          </a:bodyPr>
          <a:lstStyle/>
          <a:p>
            <a:pPr lvl="0" algn="ctr"/>
            <a:r>
              <a:rPr lang="en-US" sz="1800" b="1" kern="1200" dirty="0">
                <a:solidFill>
                  <a:schemeClr val="tx1">
                    <a:lumMod val="65000"/>
                    <a:lumOff val="35000"/>
                  </a:schemeClr>
                </a:solidFill>
                <a:latin typeface="+mn-lt"/>
                <a:ea typeface="+mn-ea"/>
                <a:cs typeface="+mn-cs"/>
              </a:rPr>
              <a:t>(Create a segment to identify new visitors in a particular time-period.)</a:t>
            </a:r>
            <a:endParaRPr lang="en-IN" sz="1800" b="1" kern="1200" dirty="0">
              <a:solidFill>
                <a:schemeClr val="tx1">
                  <a:lumMod val="65000"/>
                  <a:lumOff val="35000"/>
                </a:schemeClr>
              </a:solidFill>
              <a:latin typeface="+mn-lt"/>
              <a:ea typeface="+mn-ea"/>
              <a:cs typeface="+mn-cs"/>
            </a:endParaRPr>
          </a:p>
        </p:txBody>
      </p:sp>
    </p:spTree>
    <p:extLst>
      <p:ext uri="{BB962C8B-B14F-4D97-AF65-F5344CB8AC3E}">
        <p14:creationId xmlns:p14="http://schemas.microsoft.com/office/powerpoint/2010/main" val="42510832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Logo&#10;&#10;Description automatically generated">
            <a:extLst>
              <a:ext uri="{FF2B5EF4-FFF2-40B4-BE49-F238E27FC236}">
                <a16:creationId xmlns:a16="http://schemas.microsoft.com/office/drawing/2014/main" id="{E8B3833B-7FC8-D34D-A4A2-02908D8FD061}"/>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97193" y="280162"/>
            <a:ext cx="1493520" cy="858345"/>
          </a:xfrm>
          <a:prstGeom prst="rect">
            <a:avLst/>
          </a:prstGeom>
        </p:spPr>
      </p:pic>
      <p:sp>
        <p:nvSpPr>
          <p:cNvPr id="15" name="Title 2">
            <a:extLst>
              <a:ext uri="{FF2B5EF4-FFF2-40B4-BE49-F238E27FC236}">
                <a16:creationId xmlns:a16="http://schemas.microsoft.com/office/drawing/2014/main" id="{AB735A49-3196-4E48-A210-E5E147F7867E}"/>
              </a:ext>
            </a:extLst>
          </p:cNvPr>
          <p:cNvSpPr txBox="1">
            <a:spLocks/>
          </p:cNvSpPr>
          <p:nvPr/>
        </p:nvSpPr>
        <p:spPr>
          <a:xfrm>
            <a:off x="2169492" y="451210"/>
            <a:ext cx="7371664" cy="455852"/>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Open Sans" panose="020B0606030504020204"/>
                <a:ea typeface="+mj-ea"/>
                <a:cs typeface="+mj-cs"/>
              </a:defRPr>
            </a:lvl1pPr>
          </a:lstStyle>
          <a:p>
            <a:r>
              <a:rPr lang="en-US" sz="2800" b="1"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Segment – 2 </a:t>
            </a:r>
          </a:p>
        </p:txBody>
      </p:sp>
      <p:sp>
        <p:nvSpPr>
          <p:cNvPr id="28" name="Rectangle 27">
            <a:extLst>
              <a:ext uri="{FF2B5EF4-FFF2-40B4-BE49-F238E27FC236}">
                <a16:creationId xmlns:a16="http://schemas.microsoft.com/office/drawing/2014/main" id="{A25A89AE-721C-7B4F-880B-C700FA1E0234}"/>
              </a:ext>
            </a:extLst>
          </p:cNvPr>
          <p:cNvSpPr/>
          <p:nvPr/>
        </p:nvSpPr>
        <p:spPr>
          <a:xfrm>
            <a:off x="1936703" y="451210"/>
            <a:ext cx="67483" cy="455852"/>
          </a:xfrm>
          <a:prstGeom prst="rect">
            <a:avLst/>
          </a:prstGeom>
          <a:solidFill>
            <a:srgbClr val="29B9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8E1B1054-9C0E-40C0-A1AB-61B4C18AB420}"/>
              </a:ext>
            </a:extLst>
          </p:cNvPr>
          <p:cNvSpPr txBox="1"/>
          <p:nvPr/>
        </p:nvSpPr>
        <p:spPr>
          <a:xfrm>
            <a:off x="4531360" y="494470"/>
            <a:ext cx="7152640" cy="646331"/>
          </a:xfrm>
          <a:prstGeom prst="rect">
            <a:avLst/>
          </a:prstGeom>
          <a:noFill/>
        </p:spPr>
        <p:txBody>
          <a:bodyPr wrap="square">
            <a:spAutoFit/>
          </a:bodyPr>
          <a:lstStyle/>
          <a:p>
            <a:pPr lvl="0"/>
            <a:r>
              <a:rPr lang="en-US" sz="1800" b="1" kern="1200" dirty="0">
                <a:solidFill>
                  <a:schemeClr val="tx1">
                    <a:lumMod val="65000"/>
                    <a:lumOff val="35000"/>
                  </a:schemeClr>
                </a:solidFill>
                <a:latin typeface="+mn-lt"/>
                <a:ea typeface="+mn-ea"/>
                <a:cs typeface="+mn-cs"/>
              </a:rPr>
              <a:t>(How many customers abandoned the cart and purchase any product within 2 weeks of abandoning the cart?)</a:t>
            </a:r>
            <a:endParaRPr lang="en-IN" sz="1800" b="1" kern="1200" dirty="0">
              <a:solidFill>
                <a:schemeClr val="tx1">
                  <a:lumMod val="65000"/>
                  <a:lumOff val="35000"/>
                </a:schemeClr>
              </a:solidFill>
              <a:latin typeface="+mn-lt"/>
              <a:ea typeface="+mn-ea"/>
              <a:cs typeface="+mn-cs"/>
            </a:endParaRPr>
          </a:p>
        </p:txBody>
      </p:sp>
      <p:pic>
        <p:nvPicPr>
          <p:cNvPr id="3" name="Picture 2" descr="Graphical user interface, application&#10;&#10;Description automatically generated">
            <a:extLst>
              <a:ext uri="{FF2B5EF4-FFF2-40B4-BE49-F238E27FC236}">
                <a16:creationId xmlns:a16="http://schemas.microsoft.com/office/drawing/2014/main" id="{A211C8CD-D22C-443B-B76D-D5650A817C1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9236" y="1782225"/>
            <a:ext cx="11713527" cy="4027003"/>
          </a:xfrm>
          <a:prstGeom prst="rect">
            <a:avLst/>
          </a:prstGeom>
        </p:spPr>
      </p:pic>
    </p:spTree>
    <p:extLst>
      <p:ext uri="{BB962C8B-B14F-4D97-AF65-F5344CB8AC3E}">
        <p14:creationId xmlns:p14="http://schemas.microsoft.com/office/powerpoint/2010/main" val="49420919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otalTime>22822</TotalTime>
  <Words>606</Words>
  <Application>Microsoft Office PowerPoint</Application>
  <PresentationFormat>Widescreen</PresentationFormat>
  <Paragraphs>91</Paragraphs>
  <Slides>14</Slides>
  <Notes>14</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14</vt:i4>
      </vt:variant>
    </vt:vector>
  </HeadingPairs>
  <TitlesOfParts>
    <vt:vector size="25" baseType="lpstr">
      <vt:lpstr>Aharoni</vt:lpstr>
      <vt:lpstr>Arial</vt:lpstr>
      <vt:lpstr>Calibri</vt:lpstr>
      <vt:lpstr>Calibri Light</vt:lpstr>
      <vt:lpstr>Courier New</vt:lpstr>
      <vt:lpstr>Open Sans</vt:lpstr>
      <vt:lpstr>Open Sans Extrabold</vt:lpstr>
      <vt:lpstr>Open Sans Light</vt:lpstr>
      <vt:lpstr>Wingdings</vt:lpstr>
      <vt:lpstr>Office Theme</vt:lpstr>
      <vt:lpstr>1_Office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Vaibhav Suresh</dc:creator>
  <cp:lastModifiedBy>Chennakeshava NT</cp:lastModifiedBy>
  <cp:revision>244</cp:revision>
  <dcterms:created xsi:type="dcterms:W3CDTF">2020-06-18T08:51:59Z</dcterms:created>
  <dcterms:modified xsi:type="dcterms:W3CDTF">2021-12-16T04:39:23Z</dcterms:modified>
</cp:coreProperties>
</file>